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4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B001C8-4E60-AE49-B4E7-652020A6D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3FF47-D1D2-F64C-A030-203FE56113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6CC619-C5B1-314F-8A12-40F7BFB2DCD4}" type="datetime1">
              <a:rPr lang="en-US" altLang="en-US"/>
              <a:pPr/>
              <a:t>5/8/18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569AC2-11AA-0B42-8356-3173866AD0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FB00252-CAE4-5B49-852E-39C834C76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09E85-EF47-0B4B-AB41-0A38634E59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3AE66-FEDA-A743-A5FC-D874B59BE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21AA6-D458-BA4E-B138-FD3DED55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9" charset="-128"/>
        <a:cs typeface="ＭＳ Ｐゴシック" pitchFamily="-9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42A21B-E11E-974C-99A7-0ECEBEC224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F660F-6ECE-2146-A1D8-3D20144813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F520C-192C-464D-BC08-4E1065A92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59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D46C5D-BEB9-8445-BC55-AE87F01103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ED62BE-706A-D946-9050-76CCD5EC57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6A424-72BD-FA48-AA2C-6300A10D3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30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24C943-D8B7-D447-8B43-FBD35A047B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A05E92-E5F6-2F4E-9CAE-634EAE2CAC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7232D-E4BF-1A48-95A8-26307AACC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2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E802D2-DEC5-9C49-90BD-DF046CDD15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526020-5754-E248-8A34-DA5B937B9E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E1DDB-3B8E-194A-81E6-E0D654C3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31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73E0F1-F77E-CE4C-AA98-84AFCC59B7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4F9304-E73E-FE4A-9F4F-1376C42683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66A72-65EF-004A-A1A3-5F95646CD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5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81B877-156F-1948-8559-4842D4ABF3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D4CFA-5C62-0E4F-93DC-3B7B8B7E2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A901E-03C8-A04F-945F-31F0F2DA0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5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ABADD4-FA40-434D-AA89-612FF38E19F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07401C6-9E32-5B43-A171-81315EAE26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11905-94A8-0A46-BF69-A3F9470E0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7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795415-76B4-F041-9F11-89A791B2C8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8EC961-1F83-824F-894A-D374F98F3B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0A870-3E35-0945-86FE-E220847CC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3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75DB1C-2FF2-9D4C-8DEF-9877EE2E2F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56DE6F-615B-6644-948A-6B47EFB531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3E7BA-44DA-FA48-A0C6-4781D0B08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99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29CBCD-BDB6-C34A-AB15-3C0D60032D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4D3BBD-05F5-0445-BC74-4F934F2508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71726-12FD-734D-AFFC-A17CB4D80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30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41969-B798-A94D-8888-B8D87444AD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F5931-FB15-6941-906F-FA87C84F10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C39F9-4900-9B47-B2DF-22C5AE0E6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45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A8B763-265B-9146-A6D4-C8AB88349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D09B8C-19F9-5B47-8831-A428AB815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2E98D3-E309-9F46-BE33-B06730D3C4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C10203D-407D-624E-AB3B-445A8FF2ED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388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3F50B7-78FD-A841-8AF6-7AEE935694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0ED017F-3150-BC42-A869-148D50942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 sz="1400">
              <a:latin typeface="Times New Roman" pitchFamily="-109" charset="0"/>
              <a:ea typeface="+mn-ea"/>
            </a:endParaRP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B3C58F82-17DD-854E-BDBB-9608AF7651EF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943600"/>
            <a:ext cx="6619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uo_logo.png">
            <a:extLst>
              <a:ext uri="{FF2B5EF4-FFF2-40B4-BE49-F238E27FC236}">
                <a16:creationId xmlns:a16="http://schemas.microsoft.com/office/drawing/2014/main" id="{2D93C424-8DE4-F24E-B6BD-CC860425EC0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5638800"/>
            <a:ext cx="110807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9.bin"/><Relationship Id="rId3" Type="http://schemas.openxmlformats.org/officeDocument/2006/relationships/image" Target="../media/image7.pdf"/><Relationship Id="rId7" Type="http://schemas.openxmlformats.org/officeDocument/2006/relationships/image" Target="../media/image11.pdf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d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9.bin"/><Relationship Id="rId3" Type="http://schemas.openxmlformats.org/officeDocument/2006/relationships/image" Target="../media/image7.pdf"/><Relationship Id="rId7" Type="http://schemas.openxmlformats.org/officeDocument/2006/relationships/image" Target="../media/image11.pdf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d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9.bin"/><Relationship Id="rId3" Type="http://schemas.openxmlformats.org/officeDocument/2006/relationships/image" Target="../media/image7.pdf"/><Relationship Id="rId7" Type="http://schemas.openxmlformats.org/officeDocument/2006/relationships/image" Target="../media/image11.pdf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d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9.bin"/><Relationship Id="rId3" Type="http://schemas.openxmlformats.org/officeDocument/2006/relationships/image" Target="../media/image7.pdf"/><Relationship Id="rId7" Type="http://schemas.openxmlformats.org/officeDocument/2006/relationships/image" Target="../media/image11.pdf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jpeg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d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4.bin"/><Relationship Id="rId3" Type="http://schemas.openxmlformats.org/officeDocument/2006/relationships/image" Target="../media/image7.pdf"/><Relationship Id="rId7" Type="http://schemas.openxmlformats.org/officeDocument/2006/relationships/image" Target="../media/image11.pdf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d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44AFBCA-4331-194B-BFF4-33B264901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PathFinder</a:t>
            </a:r>
            <a:r>
              <a:rPr lang="en-US" altLang="en-US" dirty="0">
                <a:ea typeface="ＭＳ Ｐゴシック" panose="020B0600070205080204" pitchFamily="34" charset="-128"/>
              </a:rPr>
              <a:t>: Capturing DDoS Traffic Footprints on the Internet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 err="1">
                <a:ea typeface="ＭＳ Ｐゴシック" panose="020B0600070205080204" pitchFamily="34" charset="-128"/>
              </a:rPr>
              <a:t>Lumin</a:t>
            </a:r>
            <a:r>
              <a:rPr lang="en-US" altLang="en-US" dirty="0">
                <a:ea typeface="ＭＳ Ｐゴシック" panose="020B0600070205080204" pitchFamily="34" charset="-128"/>
              </a:rPr>
              <a:t> Shi, </a:t>
            </a:r>
            <a:r>
              <a:rPr lang="en-US" altLang="en-US" dirty="0" err="1">
                <a:ea typeface="ＭＳ Ｐゴシック" panose="020B0600070205080204" pitchFamily="34" charset="-128"/>
              </a:rPr>
              <a:t>Mingwei</a:t>
            </a:r>
            <a:r>
              <a:rPr lang="en-US" altLang="en-US" dirty="0">
                <a:ea typeface="ＭＳ Ｐゴシック" panose="020B0600070205080204" pitchFamily="34" charset="-128"/>
              </a:rPr>
              <a:t> Zhang, Jun Li, and Peter Reiher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IFIP Networking 2018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May 14, 2018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63D9BB3-183F-3744-9A43-EBDB4FC44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6954-4DB7-3845-AD15-1B196090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Considering Our Case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90020B3-80EC-F546-B316-1F295D8B897C}"/>
              </a:ext>
            </a:extLst>
          </p:cNvPr>
          <p:cNvSpPr/>
          <p:nvPr/>
        </p:nvSpPr>
        <p:spPr bwMode="auto">
          <a:xfrm>
            <a:off x="2297316" y="2362200"/>
            <a:ext cx="1131684" cy="10185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80EF35-0BE3-E949-91DB-26383F677A03}"/>
              </a:ext>
            </a:extLst>
          </p:cNvPr>
          <p:cNvCxnSpPr/>
          <p:nvPr/>
        </p:nvCxnSpPr>
        <p:spPr bwMode="auto">
          <a:xfrm>
            <a:off x="1828800" y="2194810"/>
            <a:ext cx="539646" cy="38100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565379-C4B2-5D4F-B6E0-F063FF42E20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3170891"/>
            <a:ext cx="575872" cy="336294"/>
          </a:xfrm>
          <a:prstGeom prst="straightConnector1">
            <a:avLst/>
          </a:prstGeom>
          <a:noFill/>
          <a:ln w="1016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D582908-4323-AF44-9A34-2B33023A5EA2}"/>
              </a:ext>
            </a:extLst>
          </p:cNvPr>
          <p:cNvSpPr txBox="1"/>
          <p:nvPr/>
        </p:nvSpPr>
        <p:spPr>
          <a:xfrm>
            <a:off x="4648200" y="1773170"/>
            <a:ext cx="22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Source-agnostic: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10592F68-6E55-DD48-826A-DF0BEF8888EF}"/>
              </a:ext>
            </a:extLst>
          </p:cNvPr>
          <p:cNvSpPr/>
          <p:nvPr/>
        </p:nvSpPr>
        <p:spPr bwMode="auto">
          <a:xfrm>
            <a:off x="6858000" y="1636068"/>
            <a:ext cx="2068716" cy="939742"/>
          </a:xfrm>
          <a:prstGeom prst="wedgeRoundRectCallout">
            <a:avLst>
              <a:gd name="adj1" fmla="val -218989"/>
              <a:gd name="adj2" fmla="val 57094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Yes, I see traffic to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6BA952-FA07-D447-898B-86BF457203B6}"/>
              </a:ext>
            </a:extLst>
          </p:cNvPr>
          <p:cNvSpPr txBox="1"/>
          <p:nvPr/>
        </p:nvSpPr>
        <p:spPr>
          <a:xfrm>
            <a:off x="4191000" y="2521803"/>
            <a:ext cx="2098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DONE!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B15DDA-BD35-9E4C-8931-9C47DED16AC2}"/>
              </a:ext>
            </a:extLst>
          </p:cNvPr>
          <p:cNvSpPr txBox="1"/>
          <p:nvPr/>
        </p:nvSpPr>
        <p:spPr>
          <a:xfrm>
            <a:off x="4683760" y="3371445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Source-aware: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6DEF76BC-D0E3-5045-9122-0A1E00275806}"/>
              </a:ext>
            </a:extLst>
          </p:cNvPr>
          <p:cNvSpPr/>
          <p:nvPr/>
        </p:nvSpPr>
        <p:spPr bwMode="auto">
          <a:xfrm>
            <a:off x="2039617" y="1221437"/>
            <a:ext cx="2075183" cy="710835"/>
          </a:xfrm>
          <a:prstGeom prst="wedgeRoundRectCallout">
            <a:avLst>
              <a:gd name="adj1" fmla="val -45508"/>
              <a:gd name="adj2" fmla="val 9916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I see traffic from this source 1.2.3.4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6FE2563D-3325-9F40-B1BF-98D1676D6D77}"/>
              </a:ext>
            </a:extLst>
          </p:cNvPr>
          <p:cNvSpPr/>
          <p:nvPr/>
        </p:nvSpPr>
        <p:spPr bwMode="auto">
          <a:xfrm>
            <a:off x="1838960" y="4134431"/>
            <a:ext cx="1828800" cy="969930"/>
          </a:xfrm>
          <a:prstGeom prst="wedgeRoundRectCallout">
            <a:avLst>
              <a:gd name="adj1" fmla="val -43060"/>
              <a:gd name="adj2" fmla="val -112370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And I see traffic from this other source 5.6.7.8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D980C-7140-2E49-A72E-C84863295854}"/>
              </a:ext>
            </a:extLst>
          </p:cNvPr>
          <p:cNvSpPr txBox="1"/>
          <p:nvPr/>
        </p:nvSpPr>
        <p:spPr>
          <a:xfrm>
            <a:off x="4384651" y="397332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What if there aren’t two source addresses?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95D593-72E6-5E4F-8502-7885520FA6AC}"/>
              </a:ext>
            </a:extLst>
          </p:cNvPr>
          <p:cNvSpPr txBox="1"/>
          <p:nvPr/>
        </p:nvSpPr>
        <p:spPr>
          <a:xfrm>
            <a:off x="4364331" y="4804962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What if there are two </a:t>
            </a:r>
            <a:r>
              <a:rPr lang="en-US" i="1" u="sng" dirty="0"/>
              <a:t>million</a:t>
            </a:r>
            <a:r>
              <a:rPr lang="en-US" i="1" dirty="0"/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E2F9C0-8B17-C146-BFD8-136DB553788D}"/>
              </a:ext>
            </a:extLst>
          </p:cNvPr>
          <p:cNvSpPr/>
          <p:nvPr/>
        </p:nvSpPr>
        <p:spPr bwMode="auto">
          <a:xfrm>
            <a:off x="1143000" y="5486400"/>
            <a:ext cx="1066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1.2.3.4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402720-DAA3-294A-A9A0-314894170DD1}"/>
              </a:ext>
            </a:extLst>
          </p:cNvPr>
          <p:cNvSpPr/>
          <p:nvPr/>
        </p:nvSpPr>
        <p:spPr bwMode="auto">
          <a:xfrm>
            <a:off x="1143000" y="5867400"/>
            <a:ext cx="1066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-109" charset="0"/>
              </a:rPr>
              <a:t>5.6.7.8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C6231D5-B964-9848-824D-2639FE72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85503B-EE15-D848-8AB2-325387400E97}"/>
              </a:ext>
            </a:extLst>
          </p:cNvPr>
          <p:cNvSpPr txBox="1"/>
          <p:nvPr/>
        </p:nvSpPr>
        <p:spPr>
          <a:xfrm>
            <a:off x="2590800" y="5812015"/>
            <a:ext cx="472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We need a scalable method to record and report that information</a:t>
            </a:r>
          </a:p>
        </p:txBody>
      </p:sp>
    </p:spTree>
    <p:extLst>
      <p:ext uri="{BB962C8B-B14F-4D97-AF65-F5344CB8AC3E}">
        <p14:creationId xmlns:p14="http://schemas.microsoft.com/office/powerpoint/2010/main" val="19522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9" grpId="1" animBg="1"/>
      <p:bldP spid="10" grpId="0"/>
      <p:bldP spid="10" grpId="1"/>
      <p:bldP spid="11" grpId="0"/>
      <p:bldP spid="12" grpId="0" animBg="1"/>
      <p:bldP spid="13" grpId="0" animBg="1"/>
      <p:bldP spid="16" grpId="0" animBg="1"/>
      <p:bldP spid="17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C3D57-621F-DE42-8196-12DC249E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PFTrie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0265-04BE-E64A-9361-F7254BE20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988"/>
            <a:ext cx="7772400" cy="4114800"/>
          </a:xfrm>
        </p:spPr>
        <p:txBody>
          <a:bodyPr/>
          <a:lstStyle/>
          <a:p>
            <a:r>
              <a:rPr lang="en-US" dirty="0"/>
              <a:t>A form of prefix tree</a:t>
            </a:r>
          </a:p>
          <a:p>
            <a:r>
              <a:rPr lang="en-US" dirty="0"/>
              <a:t>To store source IP addresses that a participating </a:t>
            </a:r>
            <a:r>
              <a:rPr lang="en-US" dirty="0" err="1"/>
              <a:t>PathFinder</a:t>
            </a:r>
            <a:r>
              <a:rPr lang="en-US" dirty="0"/>
              <a:t> node has seen</a:t>
            </a:r>
          </a:p>
          <a:p>
            <a:r>
              <a:rPr lang="en-US" dirty="0"/>
              <a:t>Compactly, without wasting space for what you haven’t</a:t>
            </a:r>
          </a:p>
          <a:p>
            <a:r>
              <a:rPr lang="en-US" dirty="0"/>
              <a:t>While being able to extract the full set you’ve seen</a:t>
            </a:r>
          </a:p>
          <a:p>
            <a:r>
              <a:rPr lang="en-US" dirty="0"/>
              <a:t>The position on the tree is the address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7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3630-EDF9-5D43-8E8B-B7EAE31E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PFTrie</a:t>
            </a:r>
            <a:r>
              <a:rPr lang="en-US" dirty="0"/>
              <a:t>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900DC-4508-5349-A48B-C758E37F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521" y="257776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C3F574B-E047-0045-B1BC-5321C6D213F3}"/>
              </a:ext>
            </a:extLst>
          </p:cNvPr>
          <p:cNvSpPr/>
          <p:nvPr/>
        </p:nvSpPr>
        <p:spPr bwMode="auto">
          <a:xfrm>
            <a:off x="1066800" y="13716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5CB1E8-067B-FB4B-9D99-120EE66B07A6}"/>
              </a:ext>
            </a:extLst>
          </p:cNvPr>
          <p:cNvSpPr/>
          <p:nvPr/>
        </p:nvSpPr>
        <p:spPr bwMode="auto">
          <a:xfrm>
            <a:off x="2057400" y="25146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712563-5AC1-164C-AFC9-420D7AB185BB}"/>
              </a:ext>
            </a:extLst>
          </p:cNvPr>
          <p:cNvSpPr/>
          <p:nvPr/>
        </p:nvSpPr>
        <p:spPr bwMode="auto">
          <a:xfrm>
            <a:off x="3048000" y="36576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7F8434-C422-D54D-97AB-1B596E7874B7}"/>
              </a:ext>
            </a:extLst>
          </p:cNvPr>
          <p:cNvSpPr/>
          <p:nvPr/>
        </p:nvSpPr>
        <p:spPr bwMode="auto">
          <a:xfrm>
            <a:off x="4038600" y="48006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93E883-7F78-AD4F-A57E-B691419D1A9B}"/>
              </a:ext>
            </a:extLst>
          </p:cNvPr>
          <p:cNvSpPr/>
          <p:nvPr/>
        </p:nvSpPr>
        <p:spPr bwMode="auto">
          <a:xfrm>
            <a:off x="5029200" y="59436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5F3013-BC65-5046-94F0-5EBD8457E9F1}"/>
              </a:ext>
            </a:extLst>
          </p:cNvPr>
          <p:cNvCxnSpPr>
            <a:cxnSpLocks/>
            <a:stCxn id="4" idx="5"/>
            <a:endCxn id="5" idx="1"/>
          </p:cNvCxnSpPr>
          <p:nvPr/>
        </p:nvCxnSpPr>
        <p:spPr bwMode="auto">
          <a:xfrm>
            <a:off x="1652167" y="1956967"/>
            <a:ext cx="505666" cy="65806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8685432-8E40-0943-BCDF-F788F5E9F8FC}"/>
              </a:ext>
            </a:extLst>
          </p:cNvPr>
          <p:cNvSpPr txBox="1"/>
          <p:nvPr/>
        </p:nvSpPr>
        <p:spPr>
          <a:xfrm>
            <a:off x="4413832" y="1367134"/>
            <a:ext cx="460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We’ve already stored address X.111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96F8BF-3CE8-C14F-92F3-6B5D5A2C0A44}"/>
              </a:ext>
            </a:extLst>
          </p:cNvPr>
          <p:cNvSpPr txBox="1"/>
          <p:nvPr/>
        </p:nvSpPr>
        <p:spPr>
          <a:xfrm>
            <a:off x="2134225" y="19775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7AA1B8-EB15-6447-8FE9-A91A3F3409FF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 bwMode="auto">
          <a:xfrm>
            <a:off x="2642767" y="3099967"/>
            <a:ext cx="505666" cy="65806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EF946-BC12-3442-9FD6-447F6B4E6A47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3581400" y="4267200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2007EE-4B1B-EA4D-B435-9C95F217EDAE}"/>
              </a:ext>
            </a:extLst>
          </p:cNvPr>
          <p:cNvCxnSpPr>
            <a:cxnSpLocks/>
          </p:cNvCxnSpPr>
          <p:nvPr/>
        </p:nvCxnSpPr>
        <p:spPr bwMode="auto">
          <a:xfrm>
            <a:off x="4623967" y="5385967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B74FA5A-CFA5-5741-9273-77125C21BBCD}"/>
              </a:ext>
            </a:extLst>
          </p:cNvPr>
          <p:cNvSpPr txBox="1"/>
          <p:nvPr/>
        </p:nvSpPr>
        <p:spPr>
          <a:xfrm>
            <a:off x="2979156" y="2931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216DC4-AAB0-4F44-9EA2-5F191E03376B}"/>
              </a:ext>
            </a:extLst>
          </p:cNvPr>
          <p:cNvSpPr txBox="1"/>
          <p:nvPr/>
        </p:nvSpPr>
        <p:spPr>
          <a:xfrm>
            <a:off x="3923885" y="40722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AA0BCD-1265-B549-8CF8-003EC8DF40CF}"/>
              </a:ext>
            </a:extLst>
          </p:cNvPr>
          <p:cNvSpPr txBox="1"/>
          <p:nvPr/>
        </p:nvSpPr>
        <p:spPr>
          <a:xfrm>
            <a:off x="4958721" y="52214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446D06-1A5F-6743-A1B0-1DD75A9FF2A8}"/>
              </a:ext>
            </a:extLst>
          </p:cNvPr>
          <p:cNvSpPr txBox="1"/>
          <p:nvPr/>
        </p:nvSpPr>
        <p:spPr>
          <a:xfrm>
            <a:off x="4446619" y="1834197"/>
            <a:ext cx="4604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see address X.101, so we have to store that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35A20E-27C4-6146-92BB-671ACC446D93}"/>
              </a:ext>
            </a:extLst>
          </p:cNvPr>
          <p:cNvSpPr txBox="1"/>
          <p:nvPr/>
        </p:nvSpPr>
        <p:spPr>
          <a:xfrm>
            <a:off x="4413832" y="2686649"/>
            <a:ext cx="463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don’t have a node for the 0 yet, so put it in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4E93D7F-96B9-964D-A64D-7FB888411DE0}"/>
              </a:ext>
            </a:extLst>
          </p:cNvPr>
          <p:cNvSpPr/>
          <p:nvPr/>
        </p:nvSpPr>
        <p:spPr bwMode="auto">
          <a:xfrm>
            <a:off x="2095500" y="4800226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6F6ADA-5090-1449-A7E1-54A398511771}"/>
              </a:ext>
            </a:extLst>
          </p:cNvPr>
          <p:cNvCxnSpPr>
            <a:cxnSpLocks/>
          </p:cNvCxnSpPr>
          <p:nvPr/>
        </p:nvCxnSpPr>
        <p:spPr bwMode="auto">
          <a:xfrm flipH="1">
            <a:off x="2616783" y="4256393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0C10E64-E0F6-0543-BE72-09390F1B3FB3}"/>
              </a:ext>
            </a:extLst>
          </p:cNvPr>
          <p:cNvSpPr txBox="1"/>
          <p:nvPr/>
        </p:nvSpPr>
        <p:spPr>
          <a:xfrm>
            <a:off x="2486625" y="4112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E8FC7A-BFCB-6244-B041-210B7271B526}"/>
              </a:ext>
            </a:extLst>
          </p:cNvPr>
          <p:cNvSpPr txBox="1"/>
          <p:nvPr/>
        </p:nvSpPr>
        <p:spPr>
          <a:xfrm>
            <a:off x="4430225" y="3436203"/>
            <a:ext cx="463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also don’t have a node for the final 1 yet, so put that in, as well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E7A83B0-2F9D-7F42-94DF-805591650397}"/>
              </a:ext>
            </a:extLst>
          </p:cNvPr>
          <p:cNvSpPr/>
          <p:nvPr/>
        </p:nvSpPr>
        <p:spPr bwMode="auto">
          <a:xfrm>
            <a:off x="2954048" y="6006768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AEFABA-2E68-A74C-8B0E-FEE36CF48483}"/>
              </a:ext>
            </a:extLst>
          </p:cNvPr>
          <p:cNvCxnSpPr>
            <a:cxnSpLocks/>
          </p:cNvCxnSpPr>
          <p:nvPr/>
        </p:nvCxnSpPr>
        <p:spPr bwMode="auto">
          <a:xfrm>
            <a:off x="2616783" y="5410534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84EA65D-37B8-8B43-975C-7F29B592D28C}"/>
              </a:ext>
            </a:extLst>
          </p:cNvPr>
          <p:cNvSpPr txBox="1"/>
          <p:nvPr/>
        </p:nvSpPr>
        <p:spPr>
          <a:xfrm>
            <a:off x="3025154" y="52764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E937FC-612D-3342-9DC8-94DF538648EC}"/>
              </a:ext>
            </a:extLst>
          </p:cNvPr>
          <p:cNvSpPr txBox="1"/>
          <p:nvPr/>
        </p:nvSpPr>
        <p:spPr>
          <a:xfrm>
            <a:off x="132800" y="3382898"/>
            <a:ext cx="217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Now we have a record that we saw X.101</a:t>
            </a:r>
          </a:p>
        </p:txBody>
      </p:sp>
    </p:spTree>
    <p:extLst>
      <p:ext uri="{BB962C8B-B14F-4D97-AF65-F5344CB8AC3E}">
        <p14:creationId xmlns:p14="http://schemas.microsoft.com/office/powerpoint/2010/main" val="31005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7CC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7CC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7CC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7CC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7CC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25" grpId="0"/>
      <p:bldP spid="26" grpId="0"/>
      <p:bldP spid="27" grpId="0" animBg="1"/>
      <p:bldP spid="29" grpId="0"/>
      <p:bldP spid="30" grpId="0"/>
      <p:bldP spid="31" grpId="0" animBg="1"/>
      <p:bldP spid="33" grpId="0"/>
      <p:bldP spid="34" grpId="0"/>
      <p:bldP spid="3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56E9-E0BE-7E46-AD92-6FE0BC3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Optimizing the </a:t>
            </a:r>
            <a:r>
              <a:rPr lang="en-US" dirty="0" err="1"/>
              <a:t>PFTrie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FF36-9F6C-F44D-979D-7BD881F46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38300" y="253208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1596AEE-45FF-1A40-91C5-C44AA2490F65}"/>
              </a:ext>
            </a:extLst>
          </p:cNvPr>
          <p:cNvSpPr/>
          <p:nvPr/>
        </p:nvSpPr>
        <p:spPr bwMode="auto">
          <a:xfrm>
            <a:off x="1219200" y="1156032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EB7BD9-AB40-8942-824E-1D0717249630}"/>
              </a:ext>
            </a:extLst>
          </p:cNvPr>
          <p:cNvSpPr/>
          <p:nvPr/>
        </p:nvSpPr>
        <p:spPr bwMode="auto">
          <a:xfrm>
            <a:off x="2209800" y="2299032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0CA4B0-2A5B-FF46-A60B-AC318C321937}"/>
              </a:ext>
            </a:extLst>
          </p:cNvPr>
          <p:cNvSpPr/>
          <p:nvPr/>
        </p:nvSpPr>
        <p:spPr bwMode="auto">
          <a:xfrm>
            <a:off x="3200400" y="3442032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D7285BE-1C3C-4E43-9809-933602BABF88}"/>
              </a:ext>
            </a:extLst>
          </p:cNvPr>
          <p:cNvSpPr/>
          <p:nvPr/>
        </p:nvSpPr>
        <p:spPr bwMode="auto">
          <a:xfrm>
            <a:off x="4191000" y="4585032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C2DDF3-6D9B-C24E-BAA7-11E37B84F6A2}"/>
              </a:ext>
            </a:extLst>
          </p:cNvPr>
          <p:cNvSpPr/>
          <p:nvPr/>
        </p:nvSpPr>
        <p:spPr bwMode="auto">
          <a:xfrm>
            <a:off x="5181600" y="5728032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DFFE38-5C32-3542-B8B8-4EF8E55DDB93}"/>
              </a:ext>
            </a:extLst>
          </p:cNvPr>
          <p:cNvCxnSpPr>
            <a:cxnSpLocks/>
            <a:stCxn id="4" idx="5"/>
            <a:endCxn id="5" idx="1"/>
          </p:cNvCxnSpPr>
          <p:nvPr/>
        </p:nvCxnSpPr>
        <p:spPr bwMode="auto">
          <a:xfrm>
            <a:off x="1804567" y="1741399"/>
            <a:ext cx="505666" cy="65806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0E681C-670D-F042-9C45-6F856BDF0B86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 bwMode="auto">
          <a:xfrm>
            <a:off x="2795167" y="2884399"/>
            <a:ext cx="505666" cy="65806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7C9CDB-E8FF-8C40-9648-4CE3FF30B86E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3733800" y="4051632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B9E9E5-32FE-C041-9F02-56868903AE7D}"/>
              </a:ext>
            </a:extLst>
          </p:cNvPr>
          <p:cNvCxnSpPr>
            <a:cxnSpLocks/>
          </p:cNvCxnSpPr>
          <p:nvPr/>
        </p:nvCxnSpPr>
        <p:spPr bwMode="auto">
          <a:xfrm>
            <a:off x="4776367" y="5170399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2759004-691B-0142-A8B4-5B561E383E4F}"/>
              </a:ext>
            </a:extLst>
          </p:cNvPr>
          <p:cNvSpPr txBox="1"/>
          <p:nvPr/>
        </p:nvSpPr>
        <p:spPr>
          <a:xfrm>
            <a:off x="3131556" y="27162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5BBE24-8A85-4344-865E-6ED0B03AEC66}"/>
              </a:ext>
            </a:extLst>
          </p:cNvPr>
          <p:cNvSpPr txBox="1"/>
          <p:nvPr/>
        </p:nvSpPr>
        <p:spPr>
          <a:xfrm>
            <a:off x="4076285" y="3856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09DAA-C3D5-4A42-8AE8-98359A7F60A6}"/>
              </a:ext>
            </a:extLst>
          </p:cNvPr>
          <p:cNvSpPr txBox="1"/>
          <p:nvPr/>
        </p:nvSpPr>
        <p:spPr>
          <a:xfrm>
            <a:off x="5111121" y="50058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B96198-19DD-D247-85DB-849607C5E2FB}"/>
              </a:ext>
            </a:extLst>
          </p:cNvPr>
          <p:cNvSpPr/>
          <p:nvPr/>
        </p:nvSpPr>
        <p:spPr bwMode="auto">
          <a:xfrm>
            <a:off x="2247900" y="4584658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D73153-4486-EF4A-87E9-CE827E913349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H="1">
            <a:off x="2788235" y="4027399"/>
            <a:ext cx="512598" cy="62820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DAFB8C-161F-944F-9755-CB51CD1CBC43}"/>
              </a:ext>
            </a:extLst>
          </p:cNvPr>
          <p:cNvSpPr txBox="1"/>
          <p:nvPr/>
        </p:nvSpPr>
        <p:spPr>
          <a:xfrm>
            <a:off x="2639025" y="38969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22CC4D0-79D1-CB4B-A15F-9781B364E9F6}"/>
              </a:ext>
            </a:extLst>
          </p:cNvPr>
          <p:cNvSpPr/>
          <p:nvPr/>
        </p:nvSpPr>
        <p:spPr bwMode="auto">
          <a:xfrm>
            <a:off x="3106448" y="57912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02CCD77-6EC8-A948-8EC5-EF6336A8DD17}"/>
              </a:ext>
            </a:extLst>
          </p:cNvPr>
          <p:cNvCxnSpPr>
            <a:cxnSpLocks/>
          </p:cNvCxnSpPr>
          <p:nvPr/>
        </p:nvCxnSpPr>
        <p:spPr bwMode="auto">
          <a:xfrm>
            <a:off x="2769183" y="5194966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DCB8FE7-ADAC-1F42-83C5-D8427CB936B4}"/>
              </a:ext>
            </a:extLst>
          </p:cNvPr>
          <p:cNvSpPr txBox="1"/>
          <p:nvPr/>
        </p:nvSpPr>
        <p:spPr>
          <a:xfrm>
            <a:off x="3177554" y="5060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06118F-C977-7540-8ABB-76602284D395}"/>
              </a:ext>
            </a:extLst>
          </p:cNvPr>
          <p:cNvSpPr/>
          <p:nvPr/>
        </p:nvSpPr>
        <p:spPr bwMode="auto">
          <a:xfrm>
            <a:off x="1524000" y="5791200"/>
            <a:ext cx="685800" cy="685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DDAE8C-2644-B441-8AC6-D67478FCD5DB}"/>
              </a:ext>
            </a:extLst>
          </p:cNvPr>
          <p:cNvCxnSpPr>
            <a:cxnSpLocks/>
          </p:cNvCxnSpPr>
          <p:nvPr/>
        </p:nvCxnSpPr>
        <p:spPr bwMode="auto">
          <a:xfrm flipH="1">
            <a:off x="1774094" y="5170399"/>
            <a:ext cx="557633" cy="6338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6C1716-F703-8449-92E0-E0DE1581F9E7}"/>
              </a:ext>
            </a:extLst>
          </p:cNvPr>
          <p:cNvSpPr txBox="1"/>
          <p:nvPr/>
        </p:nvSpPr>
        <p:spPr>
          <a:xfrm>
            <a:off x="1440111" y="5105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11BF15-A2DB-824B-B6A2-126A09FF9712}"/>
              </a:ext>
            </a:extLst>
          </p:cNvPr>
          <p:cNvSpPr txBox="1"/>
          <p:nvPr/>
        </p:nvSpPr>
        <p:spPr>
          <a:xfrm>
            <a:off x="2247900" y="165379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BA7325-D779-C14F-99FC-2A5E40444D67}"/>
              </a:ext>
            </a:extLst>
          </p:cNvPr>
          <p:cNvSpPr txBox="1"/>
          <p:nvPr/>
        </p:nvSpPr>
        <p:spPr>
          <a:xfrm>
            <a:off x="4267200" y="1447800"/>
            <a:ext cx="4424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We’ve seen both X.100 and X.101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4916BF-BC09-9B4B-8E93-4126458A1A8E}"/>
              </a:ext>
            </a:extLst>
          </p:cNvPr>
          <p:cNvSpPr txBox="1"/>
          <p:nvPr/>
        </p:nvSpPr>
        <p:spPr>
          <a:xfrm>
            <a:off x="4300002" y="1989940"/>
            <a:ext cx="4317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the </a:t>
            </a:r>
            <a:r>
              <a:rPr lang="en-US" dirty="0" err="1"/>
              <a:t>PFTrie</a:t>
            </a:r>
            <a:r>
              <a:rPr lang="en-US" dirty="0"/>
              <a:t> has a node for both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A63AF-1CC9-0848-9249-50262BB420A3}"/>
              </a:ext>
            </a:extLst>
          </p:cNvPr>
          <p:cNvSpPr txBox="1"/>
          <p:nvPr/>
        </p:nvSpPr>
        <p:spPr>
          <a:xfrm>
            <a:off x="4267201" y="2623531"/>
            <a:ext cx="4350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Replace them with a single node marked as representing both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69D1482-8642-BB43-B840-73EC93357F7A}"/>
              </a:ext>
            </a:extLst>
          </p:cNvPr>
          <p:cNvSpPr/>
          <p:nvPr/>
        </p:nvSpPr>
        <p:spPr bwMode="auto">
          <a:xfrm>
            <a:off x="2277333" y="4615131"/>
            <a:ext cx="626933" cy="61472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CBB929-2911-5748-920F-3BB53C230C51}"/>
              </a:ext>
            </a:extLst>
          </p:cNvPr>
          <p:cNvSpPr txBox="1"/>
          <p:nvPr/>
        </p:nvSpPr>
        <p:spPr>
          <a:xfrm>
            <a:off x="5725124" y="3995517"/>
            <a:ext cx="2971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optimization: only store prefixes, not entire addresses </a:t>
            </a:r>
          </a:p>
        </p:txBody>
      </p:sp>
    </p:spTree>
    <p:extLst>
      <p:ext uri="{BB962C8B-B14F-4D97-AF65-F5344CB8AC3E}">
        <p14:creationId xmlns:p14="http://schemas.microsoft.com/office/powerpoint/2010/main" val="10086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FC07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FC07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3" grpId="0" animBg="1"/>
      <p:bldP spid="25" grpId="0"/>
      <p:bldP spid="27" grpId="0"/>
      <p:bldP spid="28" grpId="0"/>
      <p:bldP spid="29" grpId="0"/>
      <p:bldP spid="30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7CEB-DA39-6840-BAA9-F68443BA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61" y="76200"/>
            <a:ext cx="7772400" cy="1143000"/>
          </a:xfrm>
        </p:spPr>
        <p:txBody>
          <a:bodyPr/>
          <a:lstStyle/>
          <a:p>
            <a:r>
              <a:rPr lang="en-US" dirty="0"/>
              <a:t>Why Not Bloom Filters?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372F-1FBB-EF49-AE44-7FEB8E177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61" y="1143000"/>
            <a:ext cx="7772400" cy="4114800"/>
          </a:xfrm>
        </p:spPr>
        <p:txBody>
          <a:bodyPr/>
          <a:lstStyle/>
          <a:p>
            <a:r>
              <a:rPr lang="en-US" dirty="0"/>
              <a:t>They would be smaller than </a:t>
            </a:r>
            <a:r>
              <a:rPr lang="en-US" dirty="0" err="1"/>
              <a:t>PFTries</a:t>
            </a:r>
            <a:endParaRPr lang="en-US" dirty="0"/>
          </a:p>
          <a:p>
            <a:r>
              <a:rPr lang="en-US" dirty="0"/>
              <a:t>But they’re harder to traverse</a:t>
            </a:r>
          </a:p>
          <a:p>
            <a:pPr lvl="1"/>
            <a:r>
              <a:rPr lang="en-US" dirty="0"/>
              <a:t>The client needs to know what addresses were seen</a:t>
            </a:r>
          </a:p>
          <a:p>
            <a:pPr lvl="1"/>
            <a:r>
              <a:rPr lang="en-US" dirty="0"/>
              <a:t>Bloom filters would need to be queried for each address</a:t>
            </a:r>
          </a:p>
          <a:p>
            <a:r>
              <a:rPr lang="en-US" dirty="0"/>
              <a:t>Or we could infer filtering locations </a:t>
            </a:r>
          </a:p>
          <a:p>
            <a:pPr lvl="1"/>
            <a:r>
              <a:rPr lang="en-US" dirty="0"/>
              <a:t>Not helpful with spoofing or asymmetric routing</a:t>
            </a:r>
          </a:p>
        </p:txBody>
      </p:sp>
    </p:spTree>
    <p:extLst>
      <p:ext uri="{BB962C8B-B14F-4D97-AF65-F5344CB8AC3E}">
        <p14:creationId xmlns:p14="http://schemas.microsoft.com/office/powerpoint/2010/main" val="4031668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00BB-A432-BD4D-B37F-D396AB99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Performance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3F61D-3BA5-D34A-ABFF-E8F38B48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D84588-556F-4548-A554-776D584D5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6514578" cy="41755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999CD0-D48A-5440-A539-E5CD4A04CC82}"/>
              </a:ext>
            </a:extLst>
          </p:cNvPr>
          <p:cNvSpPr txBox="1"/>
          <p:nvPr/>
        </p:nvSpPr>
        <p:spPr>
          <a:xfrm>
            <a:off x="6285978" y="3048000"/>
            <a:ext cx="2172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Simulated 100,000 bot attack, 25 </a:t>
            </a:r>
            <a:r>
              <a:rPr lang="en-US" dirty="0" err="1"/>
              <a:t>Mbps</a:t>
            </a:r>
            <a:r>
              <a:rPr lang="en-US" dirty="0"/>
              <a:t> per bot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B2900-2A5E-C84E-BE66-1BF6093DD111}"/>
              </a:ext>
            </a:extLst>
          </p:cNvPr>
          <p:cNvSpPr txBox="1"/>
          <p:nvPr/>
        </p:nvSpPr>
        <p:spPr>
          <a:xfrm>
            <a:off x="6400800" y="1477009"/>
            <a:ext cx="2927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Spoofed packets 50% </a:t>
            </a:r>
          </a:p>
          <a:p>
            <a:r>
              <a:rPr lang="en-US" dirty="0"/>
              <a:t>likely to be filtered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04C07-F9D7-F749-810B-14A3A4832386}"/>
              </a:ext>
            </a:extLst>
          </p:cNvPr>
          <p:cNvSpPr txBox="1"/>
          <p:nvPr/>
        </p:nvSpPr>
        <p:spPr>
          <a:xfrm>
            <a:off x="6413764" y="2217003"/>
            <a:ext cx="2746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Asymmetric routing </a:t>
            </a:r>
          </a:p>
          <a:p>
            <a:r>
              <a:rPr lang="en-US" dirty="0"/>
              <a:t>30% likely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2F1C1-E4E7-2348-A2F1-A4235F008624}"/>
              </a:ext>
            </a:extLst>
          </p:cNvPr>
          <p:cNvSpPr txBox="1"/>
          <p:nvPr/>
        </p:nvSpPr>
        <p:spPr>
          <a:xfrm>
            <a:off x="6265657" y="4743271"/>
            <a:ext cx="2746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Without </a:t>
            </a:r>
            <a:r>
              <a:rPr lang="en-US" dirty="0" err="1"/>
              <a:t>PathFinder</a:t>
            </a:r>
            <a:r>
              <a:rPr lang="en-US" dirty="0"/>
              <a:t>, filters placed by inference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A6A191-DF5E-B34A-9AA0-582BA6812C45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>
            <a:off x="3644636" y="1892508"/>
            <a:ext cx="2756164" cy="9589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0D7046-B40E-744A-A887-6C9449994C0E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3869396" y="2156050"/>
            <a:ext cx="2544368" cy="47645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E295C6-15D4-E241-BE8E-8FE51F685F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676400" y="2315653"/>
            <a:ext cx="2801417" cy="34789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3EB789D-5EF7-6447-BBFE-6C09BF845083}"/>
              </a:ext>
            </a:extLst>
          </p:cNvPr>
          <p:cNvSpPr txBox="1"/>
          <p:nvPr/>
        </p:nvSpPr>
        <p:spPr>
          <a:xfrm>
            <a:off x="914400" y="5791014"/>
            <a:ext cx="291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PathFinder</a:t>
            </a:r>
            <a:r>
              <a:rPr lang="en-US" dirty="0"/>
              <a:t> in source-agnostic mode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F24D58-F3EA-344F-AA2C-162F1332BB4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05400" y="2514600"/>
            <a:ext cx="76200" cy="339379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DA46F5A-C197-A341-82B5-B3EAB280BD4D}"/>
              </a:ext>
            </a:extLst>
          </p:cNvPr>
          <p:cNvSpPr txBox="1"/>
          <p:nvPr/>
        </p:nvSpPr>
        <p:spPr>
          <a:xfrm>
            <a:off x="4058922" y="5929100"/>
            <a:ext cx="291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PathFinder</a:t>
            </a:r>
            <a:r>
              <a:rPr lang="en-US" dirty="0"/>
              <a:t> in source-aware mode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ED428E9-4263-8F4F-8B8F-73ED3D81D056}"/>
              </a:ext>
            </a:extLst>
          </p:cNvPr>
          <p:cNvSpPr/>
          <p:nvPr/>
        </p:nvSpPr>
        <p:spPr bwMode="auto">
          <a:xfrm>
            <a:off x="5410200" y="2315653"/>
            <a:ext cx="381000" cy="3246947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478F4-5ED1-9D47-A832-F58EF61C3990}"/>
              </a:ext>
            </a:extLst>
          </p:cNvPr>
          <p:cNvSpPr txBox="1"/>
          <p:nvPr/>
        </p:nvSpPr>
        <p:spPr>
          <a:xfrm>
            <a:off x="440280" y="85565"/>
            <a:ext cx="569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PathFinder</a:t>
            </a:r>
            <a:r>
              <a:rPr lang="en-US" b="1" dirty="0"/>
              <a:t>: 90% effective with 500 filters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17B3A9-6A7F-5748-8A86-F701965AF2DA}"/>
              </a:ext>
            </a:extLst>
          </p:cNvPr>
          <p:cNvSpPr txBox="1"/>
          <p:nvPr/>
        </p:nvSpPr>
        <p:spPr>
          <a:xfrm>
            <a:off x="441245" y="491247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 </a:t>
            </a:r>
            <a:r>
              <a:rPr lang="en-US" b="1" dirty="0" err="1"/>
              <a:t>PathFinder</a:t>
            </a:r>
            <a:r>
              <a:rPr lang="en-US" b="1" dirty="0"/>
              <a:t>: 90% effective with 3500 filters</a:t>
            </a:r>
          </a:p>
        </p:txBody>
      </p:sp>
    </p:spTree>
    <p:extLst>
      <p:ext uri="{BB962C8B-B14F-4D97-AF65-F5344CB8AC3E}">
        <p14:creationId xmlns:p14="http://schemas.microsoft.com/office/powerpoint/2010/main" val="39114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8" grpId="0"/>
      <p:bldP spid="8" grpId="1"/>
      <p:bldP spid="7" grpId="0"/>
      <p:bldP spid="17" grpId="0"/>
      <p:bldP spid="17" grpId="1"/>
      <p:bldP spid="20" grpId="0"/>
      <p:bldP spid="20" grpId="1"/>
      <p:bldP spid="24" grpId="0" animBg="1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7761-FD58-1146-93E8-5D08B855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00EB1-4E9C-EA44-85B0-A477ACE0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PathFinder</a:t>
            </a:r>
            <a:r>
              <a:rPr lang="en-US" dirty="0"/>
              <a:t> assists DDoS defenses in choosing the most effective locations</a:t>
            </a:r>
          </a:p>
          <a:p>
            <a:r>
              <a:rPr lang="en-US" dirty="0" err="1"/>
              <a:t>PathFinder</a:t>
            </a:r>
            <a:r>
              <a:rPr lang="en-US" dirty="0"/>
              <a:t> uses existing router features</a:t>
            </a:r>
          </a:p>
          <a:p>
            <a:r>
              <a:rPr lang="en-US" dirty="0" err="1"/>
              <a:t>PathFinder</a:t>
            </a:r>
            <a:r>
              <a:rPr lang="en-US" dirty="0"/>
              <a:t> is more effective and cheap than previous approaches</a:t>
            </a:r>
          </a:p>
          <a:p>
            <a:r>
              <a:rPr lang="en-US" dirty="0" err="1"/>
              <a:t>PathFinder</a:t>
            </a:r>
            <a:r>
              <a:rPr lang="en-US" dirty="0"/>
              <a:t> might be useful for other purposes</a:t>
            </a:r>
          </a:p>
        </p:txBody>
      </p:sp>
    </p:spTree>
    <p:extLst>
      <p:ext uri="{BB962C8B-B14F-4D97-AF65-F5344CB8AC3E}">
        <p14:creationId xmlns:p14="http://schemas.microsoft.com/office/powerpoint/2010/main" val="124693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851A-9B24-ED49-B7CA-9F278C02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DDoS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31057-7485-D847-8F12-B663CC375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4A9A34D-77DD-3949-86D4-903A6BECB77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808BF6A7-04B4-8840-BCA0-3B74DC7FC0F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05000"/>
            <a:ext cx="5181600" cy="3860800"/>
            <a:chOff x="2544" y="2064"/>
            <a:chExt cx="1095" cy="816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AEC039AA-DE34-F349-AC01-11AD8ABB2B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64"/>
              <a:ext cx="1095" cy="816"/>
              <a:chOff x="960" y="240"/>
              <a:chExt cx="1095" cy="816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F4E5FA8-D4E0-8446-B512-D0489BB02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530" y="869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2B72FA2-A208-D74E-9495-AE1DF4873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03" y="243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2946450-358E-8641-8EA7-C0DD504F4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04" y="426"/>
                <a:ext cx="97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5882BC7-551F-B94B-8A16-CA7ED9E38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52" y="858"/>
                <a:ext cx="98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29DC5CB-1540-314F-97B7-55FBF0E2B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21" y="70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99614AD-5494-0C44-91CB-621F26E29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87" y="31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4B61CDF-965A-3542-87F9-D06F867A5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91" y="601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DC36DF9-AA40-9E49-89A2-5AAD383E8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1" y="707"/>
                <a:ext cx="165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A5AEC88-2036-C541-AD94-1541168C1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960" y="495"/>
                <a:ext cx="298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0E0ACA1-CF05-1149-99AC-123F0AFC9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33" y="414"/>
                <a:ext cx="566" cy="64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381A1A26-EE99-8F4F-B042-8B7C78CB00BB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073" y="642"/>
                <a:ext cx="117" cy="171"/>
              </a:xfrm>
              <a:custGeom>
                <a:avLst/>
                <a:gdLst>
                  <a:gd name="T0" fmla="*/ 0 w 248"/>
                  <a:gd name="T1" fmla="*/ 0 h 320"/>
                  <a:gd name="T2" fmla="*/ 0 w 248"/>
                  <a:gd name="T3" fmla="*/ 1 h 320"/>
                  <a:gd name="T4" fmla="*/ 0 w 248"/>
                  <a:gd name="T5" fmla="*/ 1 h 320"/>
                  <a:gd name="T6" fmla="*/ 0 w 248"/>
                  <a:gd name="T7" fmla="*/ 1 h 320"/>
                  <a:gd name="T8" fmla="*/ 0 w 248"/>
                  <a:gd name="T9" fmla="*/ 0 h 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320"/>
                  <a:gd name="T17" fmla="*/ 248 w 248"/>
                  <a:gd name="T18" fmla="*/ 320 h 3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320">
                    <a:moveTo>
                      <a:pt x="212" y="0"/>
                    </a:moveTo>
                    <a:lnTo>
                      <a:pt x="0" y="280"/>
                    </a:lnTo>
                    <a:lnTo>
                      <a:pt x="105" y="320"/>
                    </a:lnTo>
                    <a:lnTo>
                      <a:pt x="248" y="28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E7DB815-2592-1943-8BDE-69783E51E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42" y="372"/>
                <a:ext cx="566" cy="6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6C3F54-AC71-E047-88D1-0DF48992A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59" y="32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AA31FFD3-2BA8-9A41-A0C0-B3E4D9401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43" y="682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D10E732-CC70-B44E-B0E1-2C2FB1B17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654" y="319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B9F9403-2338-0E43-B127-275B3B1F5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9" y="47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863C0912-8873-E940-A55F-8EA7A03C3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71" y="33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ABF7E44-D268-8A48-912B-3779CB3A3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67" y="241"/>
                <a:ext cx="299" cy="33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608CC89-36E2-3444-9C6E-43AED4015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16" y="24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CBA3863F-7D70-8A4C-9624-573D70F0E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18" y="665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60C97812-33CD-B440-A392-7B11E5249B27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160" y="240"/>
                <a:ext cx="746" cy="727"/>
              </a:xfrm>
              <a:custGeom>
                <a:avLst/>
                <a:gdLst>
                  <a:gd name="T0" fmla="*/ 0 w 1582"/>
                  <a:gd name="T1" fmla="*/ 0 h 1363"/>
                  <a:gd name="T2" fmla="*/ 0 w 1582"/>
                  <a:gd name="T3" fmla="*/ 1 h 1363"/>
                  <a:gd name="T4" fmla="*/ 0 w 1582"/>
                  <a:gd name="T5" fmla="*/ 1 h 1363"/>
                  <a:gd name="T6" fmla="*/ 0 w 1582"/>
                  <a:gd name="T7" fmla="*/ 1 h 1363"/>
                  <a:gd name="T8" fmla="*/ 0 w 1582"/>
                  <a:gd name="T9" fmla="*/ 1 h 1363"/>
                  <a:gd name="T10" fmla="*/ 0 w 1582"/>
                  <a:gd name="T11" fmla="*/ 1 h 1363"/>
                  <a:gd name="T12" fmla="*/ 0 w 1582"/>
                  <a:gd name="T13" fmla="*/ 1 h 1363"/>
                  <a:gd name="T14" fmla="*/ 0 w 1582"/>
                  <a:gd name="T15" fmla="*/ 1 h 1363"/>
                  <a:gd name="T16" fmla="*/ 0 w 1582"/>
                  <a:gd name="T17" fmla="*/ 1 h 1363"/>
                  <a:gd name="T18" fmla="*/ 0 w 1582"/>
                  <a:gd name="T19" fmla="*/ 1 h 1363"/>
                  <a:gd name="T20" fmla="*/ 0 w 1582"/>
                  <a:gd name="T21" fmla="*/ 1 h 1363"/>
                  <a:gd name="T22" fmla="*/ 0 w 1582"/>
                  <a:gd name="T23" fmla="*/ 1 h 1363"/>
                  <a:gd name="T24" fmla="*/ 0 w 1582"/>
                  <a:gd name="T25" fmla="*/ 1 h 1363"/>
                  <a:gd name="T26" fmla="*/ 0 w 1582"/>
                  <a:gd name="T27" fmla="*/ 1 h 1363"/>
                  <a:gd name="T28" fmla="*/ 0 w 1582"/>
                  <a:gd name="T29" fmla="*/ 1 h 1363"/>
                  <a:gd name="T30" fmla="*/ 0 w 1582"/>
                  <a:gd name="T31" fmla="*/ 1 h 1363"/>
                  <a:gd name="T32" fmla="*/ 0 w 1582"/>
                  <a:gd name="T33" fmla="*/ 0 h 13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82"/>
                  <a:gd name="T52" fmla="*/ 0 h 1363"/>
                  <a:gd name="T53" fmla="*/ 1582 w 1582"/>
                  <a:gd name="T54" fmla="*/ 1363 h 13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82" h="1363">
                    <a:moveTo>
                      <a:pt x="373" y="0"/>
                    </a:moveTo>
                    <a:lnTo>
                      <a:pt x="660" y="169"/>
                    </a:lnTo>
                    <a:lnTo>
                      <a:pt x="1006" y="125"/>
                    </a:lnTo>
                    <a:lnTo>
                      <a:pt x="1227" y="453"/>
                    </a:lnTo>
                    <a:lnTo>
                      <a:pt x="1285" y="479"/>
                    </a:lnTo>
                    <a:lnTo>
                      <a:pt x="1440" y="582"/>
                    </a:lnTo>
                    <a:lnTo>
                      <a:pt x="1480" y="666"/>
                    </a:lnTo>
                    <a:lnTo>
                      <a:pt x="1582" y="817"/>
                    </a:lnTo>
                    <a:lnTo>
                      <a:pt x="1565" y="866"/>
                    </a:lnTo>
                    <a:lnTo>
                      <a:pt x="1325" y="1310"/>
                    </a:lnTo>
                    <a:lnTo>
                      <a:pt x="1157" y="1363"/>
                    </a:lnTo>
                    <a:lnTo>
                      <a:pt x="607" y="1314"/>
                    </a:lnTo>
                    <a:lnTo>
                      <a:pt x="567" y="1243"/>
                    </a:lnTo>
                    <a:lnTo>
                      <a:pt x="204" y="1163"/>
                    </a:lnTo>
                    <a:lnTo>
                      <a:pt x="137" y="1194"/>
                    </a:lnTo>
                    <a:lnTo>
                      <a:pt x="0" y="461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28">
              <a:extLst>
                <a:ext uri="{FF2B5EF4-FFF2-40B4-BE49-F238E27FC236}">
                  <a16:creationId xmlns:a16="http://schemas.microsoft.com/office/drawing/2014/main" id="{F9E89586-DD97-1147-B24A-4D8C57CB9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" y="2313"/>
              <a:ext cx="38" cy="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Times New Roman" charset="0"/>
              </a:endParaRPr>
            </a:p>
          </p:txBody>
        </p:sp>
      </p:grpSp>
      <p:sp>
        <p:nvSpPr>
          <p:cNvPr id="29" name="Line 29">
            <a:extLst>
              <a:ext uri="{FF2B5EF4-FFF2-40B4-BE49-F238E27FC236}">
                <a16:creationId xmlns:a16="http://schemas.microsoft.com/office/drawing/2014/main" id="{93049AA5-E9FB-0641-A5C9-274863EF79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1828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409927B-A73F-2D4F-BB19-CFD59BB524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133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AE8DB00E-3744-5348-AAFA-78A2ABD942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24384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055CCFA-9974-A34E-BF3E-DE39B5F762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4384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>
            <a:extLst>
              <a:ext uri="{FF2B5EF4-FFF2-40B4-BE49-F238E27FC236}">
                <a16:creationId xmlns:a16="http://schemas.microsoft.com/office/drawing/2014/main" id="{2683F403-40ED-6C4B-B04A-5C9E4F3650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76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D749C4AA-27E1-C340-BBC5-D96FBAE09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06563"/>
            <a:ext cx="45720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EC6E50C4-CBBD-2048-9E53-C8E20B7FAB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1336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A5E21BCF-2127-0E4E-8AB3-AD9217B37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1600200"/>
            <a:ext cx="1825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0F429C70-EB32-2143-B56E-B18411323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600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E44B91DA-3E92-0A41-9B39-5322645F9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81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E9783CE5-0AD0-7543-8645-EC963A283D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209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7A746C0A-BCF8-1341-BF30-64ABF227D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D10B7936-CD06-3348-BFCB-5DC37AB7E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29718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D13E3B15-6939-F34A-A2B3-290907EE5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336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9936B6F8-0DBA-D942-94FF-0AFAA15168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8956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EBD09FA7-AE34-B54C-BC59-1CDB5DC87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100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0C02B930-2D05-D44E-BDCD-1EA38A20F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5D0955AA-DBF1-CF42-97F0-AE9810566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810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ED591E5C-2935-DE40-A1E8-87AA1BA60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886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8">
            <a:extLst>
              <a:ext uri="{FF2B5EF4-FFF2-40B4-BE49-F238E27FC236}">
                <a16:creationId xmlns:a16="http://schemas.microsoft.com/office/drawing/2014/main" id="{CB43641A-8A3B-CE43-90D6-337A508F8B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876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9">
            <a:extLst>
              <a:ext uri="{FF2B5EF4-FFF2-40B4-BE49-F238E27FC236}">
                <a16:creationId xmlns:a16="http://schemas.microsoft.com/office/drawing/2014/main" id="{54A92031-7CFA-3F42-BCE6-4BAC93832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0">
            <a:extLst>
              <a:ext uri="{FF2B5EF4-FFF2-40B4-BE49-F238E27FC236}">
                <a16:creationId xmlns:a16="http://schemas.microsoft.com/office/drawing/2014/main" id="{61787BE5-2D63-8D4E-B019-C66FE7DB4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953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1">
            <a:extLst>
              <a:ext uri="{FF2B5EF4-FFF2-40B4-BE49-F238E27FC236}">
                <a16:creationId xmlns:a16="http://schemas.microsoft.com/office/drawing/2014/main" id="{17493082-AD2C-CE4D-8704-5A6ED87F9A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1910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7AF7B728-48A1-3943-90C6-AF81ACBA9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563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3">
            <a:extLst>
              <a:ext uri="{FF2B5EF4-FFF2-40B4-BE49-F238E27FC236}">
                <a16:creationId xmlns:a16="http://schemas.microsoft.com/office/drawing/2014/main" id="{FA5B56C4-34DE-E242-BF3C-64EB6CAAEC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5638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65395F1E-87B4-A944-B085-4CF08D9BE4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5">
            <a:extLst>
              <a:ext uri="{FF2B5EF4-FFF2-40B4-BE49-F238E27FC236}">
                <a16:creationId xmlns:a16="http://schemas.microsoft.com/office/drawing/2014/main" id="{4696697D-92BB-FA44-9974-35BCD8F302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5257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6">
            <a:extLst>
              <a:ext uri="{FF2B5EF4-FFF2-40B4-BE49-F238E27FC236}">
                <a16:creationId xmlns:a16="http://schemas.microsoft.com/office/drawing/2014/main" id="{9C6ADF8D-83FF-D64A-AC5D-70E1C1D0CA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7">
            <a:extLst>
              <a:ext uri="{FF2B5EF4-FFF2-40B4-BE49-F238E27FC236}">
                <a16:creationId xmlns:a16="http://schemas.microsoft.com/office/drawing/2014/main" id="{9A074D52-8194-7D4C-8AAF-B009E6B674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60198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8">
            <a:extLst>
              <a:ext uri="{FF2B5EF4-FFF2-40B4-BE49-F238E27FC236}">
                <a16:creationId xmlns:a16="http://schemas.microsoft.com/office/drawing/2014/main" id="{8BE0D79B-6E59-2F42-B6A4-826FEE5818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6019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9">
            <a:extLst>
              <a:ext uri="{FF2B5EF4-FFF2-40B4-BE49-F238E27FC236}">
                <a16:creationId xmlns:a16="http://schemas.microsoft.com/office/drawing/2014/main" id="{D2F4B1B7-55D2-BE4C-893A-E9E070A3C9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791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0">
            <a:extLst>
              <a:ext uri="{FF2B5EF4-FFF2-40B4-BE49-F238E27FC236}">
                <a16:creationId xmlns:a16="http://schemas.microsoft.com/office/drawing/2014/main" id="{2032782F-BC1F-7744-98B6-B59F101123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586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>
            <a:extLst>
              <a:ext uri="{FF2B5EF4-FFF2-40B4-BE49-F238E27FC236}">
                <a16:creationId xmlns:a16="http://schemas.microsoft.com/office/drawing/2014/main" id="{C0B78205-1D3F-FC4D-B014-13BFA8E0B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49530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>
            <a:extLst>
              <a:ext uri="{FF2B5EF4-FFF2-40B4-BE49-F238E27FC236}">
                <a16:creationId xmlns:a16="http://schemas.microsoft.com/office/drawing/2014/main" id="{27D45353-05C7-AB4D-9722-D34CB183C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953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>
            <a:extLst>
              <a:ext uri="{FF2B5EF4-FFF2-40B4-BE49-F238E27FC236}">
                <a16:creationId xmlns:a16="http://schemas.microsoft.com/office/drawing/2014/main" id="{28358872-2A21-9E49-83EE-184C2FA1FB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5181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4">
            <a:extLst>
              <a:ext uri="{FF2B5EF4-FFF2-40B4-BE49-F238E27FC236}">
                <a16:creationId xmlns:a16="http://schemas.microsoft.com/office/drawing/2014/main" id="{3B294A2E-D965-DF47-A9ED-E15CA90DC4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5">
            <a:extLst>
              <a:ext uri="{FF2B5EF4-FFF2-40B4-BE49-F238E27FC236}">
                <a16:creationId xmlns:a16="http://schemas.microsoft.com/office/drawing/2014/main" id="{B83A3304-EDE1-3D4D-84F5-3BD986F878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0" y="5562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6">
            <a:extLst>
              <a:ext uri="{FF2B5EF4-FFF2-40B4-BE49-F238E27FC236}">
                <a16:creationId xmlns:a16="http://schemas.microsoft.com/office/drawing/2014/main" id="{61FBC79E-C258-6E4C-895A-E0400BC43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556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7">
            <a:extLst>
              <a:ext uri="{FF2B5EF4-FFF2-40B4-BE49-F238E27FC236}">
                <a16:creationId xmlns:a16="http://schemas.microsoft.com/office/drawing/2014/main" id="{61FA8DBA-E304-EF41-92C6-7315316E7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352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68">
            <a:extLst>
              <a:ext uri="{FF2B5EF4-FFF2-40B4-BE49-F238E27FC236}">
                <a16:creationId xmlns:a16="http://schemas.microsoft.com/office/drawing/2014/main" id="{46FC4365-DA5E-FA41-91EB-30C8E6B814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971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69">
            <a:extLst>
              <a:ext uri="{FF2B5EF4-FFF2-40B4-BE49-F238E27FC236}">
                <a16:creationId xmlns:a16="http://schemas.microsoft.com/office/drawing/2014/main" id="{76D03B65-956A-2A4C-950D-A7DF701E12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3276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70">
            <a:extLst>
              <a:ext uri="{FF2B5EF4-FFF2-40B4-BE49-F238E27FC236}">
                <a16:creationId xmlns:a16="http://schemas.microsoft.com/office/drawing/2014/main" id="{882B0723-B225-874D-B63D-89B855CADB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953000"/>
            <a:ext cx="152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" name="Picture 71">
            <a:extLst>
              <a:ext uri="{FF2B5EF4-FFF2-40B4-BE49-F238E27FC236}">
                <a16:creationId xmlns:a16="http://schemas.microsoft.com/office/drawing/2014/main" id="{7261F779-AA70-A842-ABBB-88DDF7B9A8F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3810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2" name="Line 72">
            <a:extLst>
              <a:ext uri="{FF2B5EF4-FFF2-40B4-BE49-F238E27FC236}">
                <a16:creationId xmlns:a16="http://schemas.microsoft.com/office/drawing/2014/main" id="{E673CD92-736D-6B45-83F2-5EB4E3D35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819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3">
            <a:extLst>
              <a:ext uri="{FF2B5EF4-FFF2-40B4-BE49-F238E27FC236}">
                <a16:creationId xmlns:a16="http://schemas.microsoft.com/office/drawing/2014/main" id="{53119FD5-22B4-BE4A-BB6A-FBB8C7E85A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971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4">
            <a:extLst>
              <a:ext uri="{FF2B5EF4-FFF2-40B4-BE49-F238E27FC236}">
                <a16:creationId xmlns:a16="http://schemas.microsoft.com/office/drawing/2014/main" id="{386332F6-0A94-394E-BC46-20639179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75">
            <a:extLst>
              <a:ext uri="{FF2B5EF4-FFF2-40B4-BE49-F238E27FC236}">
                <a16:creationId xmlns:a16="http://schemas.microsoft.com/office/drawing/2014/main" id="{A7A90714-D627-BA43-B419-54643D042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038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76">
            <a:extLst>
              <a:ext uri="{FF2B5EF4-FFF2-40B4-BE49-F238E27FC236}">
                <a16:creationId xmlns:a16="http://schemas.microsoft.com/office/drawing/2014/main" id="{F13D747F-5046-8449-B81E-BB7A130BC8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3962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7" name="Line 77">
            <a:extLst>
              <a:ext uri="{FF2B5EF4-FFF2-40B4-BE49-F238E27FC236}">
                <a16:creationId xmlns:a16="http://schemas.microsoft.com/office/drawing/2014/main" id="{209774BF-7E24-5E4F-AA8D-48B666ECD9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4648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8">
            <a:extLst>
              <a:ext uri="{FF2B5EF4-FFF2-40B4-BE49-F238E27FC236}">
                <a16:creationId xmlns:a16="http://schemas.microsoft.com/office/drawing/2014/main" id="{0F23C693-8DFD-7C46-B748-768467FFF1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3962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79">
            <a:extLst>
              <a:ext uri="{FF2B5EF4-FFF2-40B4-BE49-F238E27FC236}">
                <a16:creationId xmlns:a16="http://schemas.microsoft.com/office/drawing/2014/main" id="{0C8EA737-C27F-514A-880F-61DAD0B0C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276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0">
            <a:extLst>
              <a:ext uri="{FF2B5EF4-FFF2-40B4-BE49-F238E27FC236}">
                <a16:creationId xmlns:a16="http://schemas.microsoft.com/office/drawing/2014/main" id="{07ABE634-5ED0-A74B-92B4-AD115BC018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2438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1">
            <a:extLst>
              <a:ext uri="{FF2B5EF4-FFF2-40B4-BE49-F238E27FC236}">
                <a16:creationId xmlns:a16="http://schemas.microsoft.com/office/drawing/2014/main" id="{1FBD765F-2EE7-EB4A-AB4B-8D4838959C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0386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82">
            <a:extLst>
              <a:ext uri="{FF2B5EF4-FFF2-40B4-BE49-F238E27FC236}">
                <a16:creationId xmlns:a16="http://schemas.microsoft.com/office/drawing/2014/main" id="{CE65B55F-65D1-B14C-ADF1-3C3BDCDF9A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83">
            <a:extLst>
              <a:ext uri="{FF2B5EF4-FFF2-40B4-BE49-F238E27FC236}">
                <a16:creationId xmlns:a16="http://schemas.microsoft.com/office/drawing/2014/main" id="{1D7985DF-9C1D-DF4B-91CC-814D906589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590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84">
            <a:extLst>
              <a:ext uri="{FF2B5EF4-FFF2-40B4-BE49-F238E27FC236}">
                <a16:creationId xmlns:a16="http://schemas.microsoft.com/office/drawing/2014/main" id="{7E3B4D04-2422-DB4F-B2B5-4EEFEEA9A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5">
            <a:extLst>
              <a:ext uri="{FF2B5EF4-FFF2-40B4-BE49-F238E27FC236}">
                <a16:creationId xmlns:a16="http://schemas.microsoft.com/office/drawing/2014/main" id="{E120FF75-8B8A-394B-967E-C39B8CB116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495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6">
            <a:extLst>
              <a:ext uri="{FF2B5EF4-FFF2-40B4-BE49-F238E27FC236}">
                <a16:creationId xmlns:a16="http://schemas.microsoft.com/office/drawing/2014/main" id="{D9965653-0976-EA45-AAC3-A081008E9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7">
            <a:extLst>
              <a:ext uri="{FF2B5EF4-FFF2-40B4-BE49-F238E27FC236}">
                <a16:creationId xmlns:a16="http://schemas.microsoft.com/office/drawing/2014/main" id="{944EDC18-67C2-FA42-8E3B-38E449358D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038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8">
            <a:extLst>
              <a:ext uri="{FF2B5EF4-FFF2-40B4-BE49-F238E27FC236}">
                <a16:creationId xmlns:a16="http://schemas.microsoft.com/office/drawing/2014/main" id="{F6823496-54CE-0547-91E1-2C0E815BB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00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9">
            <a:extLst>
              <a:ext uri="{FF2B5EF4-FFF2-40B4-BE49-F238E27FC236}">
                <a16:creationId xmlns:a16="http://schemas.microsoft.com/office/drawing/2014/main" id="{4C186EE9-1A7E-5240-B148-830905137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90">
            <a:extLst>
              <a:ext uri="{FF2B5EF4-FFF2-40B4-BE49-F238E27FC236}">
                <a16:creationId xmlns:a16="http://schemas.microsoft.com/office/drawing/2014/main" id="{6225A2F4-A992-B44A-A685-4C611A258A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6670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1">
            <a:extLst>
              <a:ext uri="{FF2B5EF4-FFF2-40B4-BE49-F238E27FC236}">
                <a16:creationId xmlns:a16="http://schemas.microsoft.com/office/drawing/2014/main" id="{7568BBBB-A3BA-0847-9F03-1415CB6896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862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2">
            <a:extLst>
              <a:ext uri="{FF2B5EF4-FFF2-40B4-BE49-F238E27FC236}">
                <a16:creationId xmlns:a16="http://schemas.microsoft.com/office/drawing/2014/main" id="{02A7A61E-EEA8-004E-BF4C-90A1F84F9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3" name="Picture 93">
            <a:extLst>
              <a:ext uri="{FF2B5EF4-FFF2-40B4-BE49-F238E27FC236}">
                <a16:creationId xmlns:a16="http://schemas.microsoft.com/office/drawing/2014/main" id="{8BD22DEC-5E76-BF4D-B5CB-019FBAC7149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30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4" name="Picture 94">
            <a:extLst>
              <a:ext uri="{FF2B5EF4-FFF2-40B4-BE49-F238E27FC236}">
                <a16:creationId xmlns:a16="http://schemas.microsoft.com/office/drawing/2014/main" id="{1092574F-F715-5F46-A0ED-6F6CB9A6C41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876800" y="4343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5" name="Picture 95">
            <a:extLst>
              <a:ext uri="{FF2B5EF4-FFF2-40B4-BE49-F238E27FC236}">
                <a16:creationId xmlns:a16="http://schemas.microsoft.com/office/drawing/2014/main" id="{5BE07C8D-1BBE-8F4D-B16C-6458E9114F8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9530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6" name="Picture 96">
            <a:extLst>
              <a:ext uri="{FF2B5EF4-FFF2-40B4-BE49-F238E27FC236}">
                <a16:creationId xmlns:a16="http://schemas.microsoft.com/office/drawing/2014/main" id="{54A6876C-7863-B448-94AE-8DA1C0A62BD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114800" y="2286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7" name="Picture 97">
            <a:extLst>
              <a:ext uri="{FF2B5EF4-FFF2-40B4-BE49-F238E27FC236}">
                <a16:creationId xmlns:a16="http://schemas.microsoft.com/office/drawing/2014/main" id="{3319E8C9-0C85-124E-B617-59569C28633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343400" y="3657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8" name="Picture 98">
            <a:extLst>
              <a:ext uri="{FF2B5EF4-FFF2-40B4-BE49-F238E27FC236}">
                <a16:creationId xmlns:a16="http://schemas.microsoft.com/office/drawing/2014/main" id="{4A31A537-CB18-BE4F-9A09-8223A0C4A86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9" name="Picture 99">
            <a:extLst>
              <a:ext uri="{FF2B5EF4-FFF2-40B4-BE49-F238E27FC236}">
                <a16:creationId xmlns:a16="http://schemas.microsoft.com/office/drawing/2014/main" id="{855C8152-410E-7D42-B9BF-FFD1010ADA1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5052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0" name="Picture 100">
            <a:extLst>
              <a:ext uri="{FF2B5EF4-FFF2-40B4-BE49-F238E27FC236}">
                <a16:creationId xmlns:a16="http://schemas.microsoft.com/office/drawing/2014/main" id="{A6B22570-76E6-FD43-AB70-D04CB71DA6B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1" name="Picture 101">
            <a:extLst>
              <a:ext uri="{FF2B5EF4-FFF2-40B4-BE49-F238E27FC236}">
                <a16:creationId xmlns:a16="http://schemas.microsoft.com/office/drawing/2014/main" id="{C9EFD2BD-2E39-AD49-B68E-929FC8639F3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352800" y="4038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" name="Picture 102">
            <a:extLst>
              <a:ext uri="{FF2B5EF4-FFF2-40B4-BE49-F238E27FC236}">
                <a16:creationId xmlns:a16="http://schemas.microsoft.com/office/drawing/2014/main" id="{7335293E-D6FA-8241-BDF6-22335042C48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2004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3" name="Picture 103">
            <a:extLst>
              <a:ext uri="{FF2B5EF4-FFF2-40B4-BE49-F238E27FC236}">
                <a16:creationId xmlns:a16="http://schemas.microsoft.com/office/drawing/2014/main" id="{83F7AB8E-B21F-C94F-9994-68E282B6CDB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682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4" name="Picture 104">
            <a:extLst>
              <a:ext uri="{FF2B5EF4-FFF2-40B4-BE49-F238E27FC236}">
                <a16:creationId xmlns:a16="http://schemas.microsoft.com/office/drawing/2014/main" id="{BBA03CEB-E94B-5A45-83FD-990E23D240E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981200" y="3733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5" name="Picture 105">
            <a:extLst>
              <a:ext uri="{FF2B5EF4-FFF2-40B4-BE49-F238E27FC236}">
                <a16:creationId xmlns:a16="http://schemas.microsoft.com/office/drawing/2014/main" id="{D712AC7F-D062-754C-8ACC-4423D122273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867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6" name="Picture 106">
            <a:extLst>
              <a:ext uri="{FF2B5EF4-FFF2-40B4-BE49-F238E27FC236}">
                <a16:creationId xmlns:a16="http://schemas.microsoft.com/office/drawing/2014/main" id="{35CAE899-9A88-F448-B1BE-477F9634018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15000" y="4572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7" name="Line 107">
            <a:extLst>
              <a:ext uri="{FF2B5EF4-FFF2-40B4-BE49-F238E27FC236}">
                <a16:creationId xmlns:a16="http://schemas.microsoft.com/office/drawing/2014/main" id="{BBA16940-614E-B441-B9C9-B435B2D7C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8">
            <a:extLst>
              <a:ext uri="{FF2B5EF4-FFF2-40B4-BE49-F238E27FC236}">
                <a16:creationId xmlns:a16="http://schemas.microsoft.com/office/drawing/2014/main" id="{9B2DD152-7A3C-0148-BA27-01D411460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86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9">
            <a:extLst>
              <a:ext uri="{FF2B5EF4-FFF2-40B4-BE49-F238E27FC236}">
                <a16:creationId xmlns:a16="http://schemas.microsoft.com/office/drawing/2014/main" id="{6941D682-95D0-EA41-845D-13ACF59F9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" name="Picture 110">
            <a:extLst>
              <a:ext uri="{FF2B5EF4-FFF2-40B4-BE49-F238E27FC236}">
                <a16:creationId xmlns:a16="http://schemas.microsoft.com/office/drawing/2014/main" id="{3AD7DDCF-64BD-9246-A9A6-38526853FA2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400800" y="5410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1" name="Picture 111">
            <a:extLst>
              <a:ext uri="{FF2B5EF4-FFF2-40B4-BE49-F238E27FC236}">
                <a16:creationId xmlns:a16="http://schemas.microsoft.com/office/drawing/2014/main" id="{D1417482-1C8C-764A-94BE-E5617CF29C6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334000" y="5715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2" name="Picture 112">
            <a:extLst>
              <a:ext uri="{FF2B5EF4-FFF2-40B4-BE49-F238E27FC236}">
                <a16:creationId xmlns:a16="http://schemas.microsoft.com/office/drawing/2014/main" id="{1C33D90B-B18C-E04F-80EF-12E96632E58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586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3" name="Picture 113">
            <a:extLst>
              <a:ext uri="{FF2B5EF4-FFF2-40B4-BE49-F238E27FC236}">
                <a16:creationId xmlns:a16="http://schemas.microsoft.com/office/drawing/2014/main" id="{2DED8606-2A86-884A-B0FE-7BDFCE3B1B2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2590800" y="5486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4" name="Picture 114">
            <a:extLst>
              <a:ext uri="{FF2B5EF4-FFF2-40B4-BE49-F238E27FC236}">
                <a16:creationId xmlns:a16="http://schemas.microsoft.com/office/drawing/2014/main" id="{58C2C38D-42B7-4448-9B1F-9F2CBC37441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14400" y="37338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5" name="Picture 115">
            <a:extLst>
              <a:ext uri="{FF2B5EF4-FFF2-40B4-BE49-F238E27FC236}">
                <a16:creationId xmlns:a16="http://schemas.microsoft.com/office/drawing/2014/main" id="{440B7C99-CDAF-0345-95A8-DC056428035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447800" y="4784725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6" name="Picture 116">
            <a:extLst>
              <a:ext uri="{FF2B5EF4-FFF2-40B4-BE49-F238E27FC236}">
                <a16:creationId xmlns:a16="http://schemas.microsoft.com/office/drawing/2014/main" id="{4EC79E9D-E299-8845-9060-AA042366127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90600" y="28956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7" name="Picture 117">
            <a:extLst>
              <a:ext uri="{FF2B5EF4-FFF2-40B4-BE49-F238E27FC236}">
                <a16:creationId xmlns:a16="http://schemas.microsoft.com/office/drawing/2014/main" id="{1D7C5D6B-7DD2-184E-BCB8-3EC8B40096A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676400" y="205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8" name="Picture 118">
            <a:extLst>
              <a:ext uri="{FF2B5EF4-FFF2-40B4-BE49-F238E27FC236}">
                <a16:creationId xmlns:a16="http://schemas.microsoft.com/office/drawing/2014/main" id="{B57F0720-2B3F-BE4E-904C-3413336FB21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934200" y="2286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9" name="Picture 119">
            <a:extLst>
              <a:ext uri="{FF2B5EF4-FFF2-40B4-BE49-F238E27FC236}">
                <a16:creationId xmlns:a16="http://schemas.microsoft.com/office/drawing/2014/main" id="{AC22F8B9-9CCE-E049-BC37-4B88C732C16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029200" y="1981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0" name="Picture 120">
            <a:extLst>
              <a:ext uri="{FF2B5EF4-FFF2-40B4-BE49-F238E27FC236}">
                <a16:creationId xmlns:a16="http://schemas.microsoft.com/office/drawing/2014/main" id="{CEE711FD-06E8-2A4C-9B99-CF480512A12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14400" y="1828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1" name="Picture 121">
            <a:extLst>
              <a:ext uri="{FF2B5EF4-FFF2-40B4-BE49-F238E27FC236}">
                <a16:creationId xmlns:a16="http://schemas.microsoft.com/office/drawing/2014/main" id="{F05C8F7E-CAD3-BC49-A027-BC2E00D26A4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7526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" name="Picture 122">
            <a:extLst>
              <a:ext uri="{FF2B5EF4-FFF2-40B4-BE49-F238E27FC236}">
                <a16:creationId xmlns:a16="http://schemas.microsoft.com/office/drawing/2014/main" id="{690F651A-325E-5745-B6D6-DC541009E4D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2286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3" name="Picture 123">
            <a:extLst>
              <a:ext uri="{FF2B5EF4-FFF2-40B4-BE49-F238E27FC236}">
                <a16:creationId xmlns:a16="http://schemas.microsoft.com/office/drawing/2014/main" id="{6FFB5CC0-BC5E-164F-9C16-202BB41C112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5019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" name="Picture 124">
            <a:extLst>
              <a:ext uri="{FF2B5EF4-FFF2-40B4-BE49-F238E27FC236}">
                <a16:creationId xmlns:a16="http://schemas.microsoft.com/office/drawing/2014/main" id="{5D59A3D1-26D6-5646-AE98-5F61747ACDC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971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5" name="Picture 125">
            <a:extLst>
              <a:ext uri="{FF2B5EF4-FFF2-40B4-BE49-F238E27FC236}">
                <a16:creationId xmlns:a16="http://schemas.microsoft.com/office/drawing/2014/main" id="{255B1654-F281-674E-9505-2E3B36F6B21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429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6" name="Picture 126">
            <a:extLst>
              <a:ext uri="{FF2B5EF4-FFF2-40B4-BE49-F238E27FC236}">
                <a16:creationId xmlns:a16="http://schemas.microsoft.com/office/drawing/2014/main" id="{DC53D45C-65DC-104A-BC23-090D67D0102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8369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7" name="Picture 127">
            <a:extLst>
              <a:ext uri="{FF2B5EF4-FFF2-40B4-BE49-F238E27FC236}">
                <a16:creationId xmlns:a16="http://schemas.microsoft.com/office/drawing/2014/main" id="{A36359C5-1B5A-D24F-9792-4C39EDD7DA4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244975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8" name="Picture 128">
            <a:extLst>
              <a:ext uri="{FF2B5EF4-FFF2-40B4-BE49-F238E27FC236}">
                <a16:creationId xmlns:a16="http://schemas.microsoft.com/office/drawing/2014/main" id="{7B5349DA-18A0-DE49-8B4D-ACB56AA9F17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953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9" name="Picture 129">
            <a:extLst>
              <a:ext uri="{FF2B5EF4-FFF2-40B4-BE49-F238E27FC236}">
                <a16:creationId xmlns:a16="http://schemas.microsoft.com/office/drawing/2014/main" id="{D9ECE1AC-A930-784D-83F0-16F22CBBC49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838200" y="5410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0" name="Picture 130">
            <a:extLst>
              <a:ext uri="{FF2B5EF4-FFF2-40B4-BE49-F238E27FC236}">
                <a16:creationId xmlns:a16="http://schemas.microsoft.com/office/drawing/2014/main" id="{69B40896-0368-5A4A-BBB2-88FEFF8FBAC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3716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1" name="Picture 131">
            <a:extLst>
              <a:ext uri="{FF2B5EF4-FFF2-40B4-BE49-F238E27FC236}">
                <a16:creationId xmlns:a16="http://schemas.microsoft.com/office/drawing/2014/main" id="{3C212992-55AA-9C4C-A34A-CD2EB58E137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098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2" name="Picture 132">
            <a:extLst>
              <a:ext uri="{FF2B5EF4-FFF2-40B4-BE49-F238E27FC236}">
                <a16:creationId xmlns:a16="http://schemas.microsoft.com/office/drawing/2014/main" id="{AF8BF42E-F737-6B40-9DA0-258FC65C859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3" name="Picture 133">
            <a:extLst>
              <a:ext uri="{FF2B5EF4-FFF2-40B4-BE49-F238E27FC236}">
                <a16:creationId xmlns:a16="http://schemas.microsoft.com/office/drawing/2014/main" id="{8A82E2EB-8DD8-6D4E-9974-62D4C8E86CD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8862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4" name="Picture 134">
            <a:extLst>
              <a:ext uri="{FF2B5EF4-FFF2-40B4-BE49-F238E27FC236}">
                <a16:creationId xmlns:a16="http://schemas.microsoft.com/office/drawing/2014/main" id="{94F84D83-1CD4-D14D-81FC-BA8E22926F1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419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5" name="Picture 135">
            <a:extLst>
              <a:ext uri="{FF2B5EF4-FFF2-40B4-BE49-F238E27FC236}">
                <a16:creationId xmlns:a16="http://schemas.microsoft.com/office/drawing/2014/main" id="{DDA3138C-61A7-454D-A0ED-F6B93AECBFD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181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6" name="Picture 136">
            <a:extLst>
              <a:ext uri="{FF2B5EF4-FFF2-40B4-BE49-F238E27FC236}">
                <a16:creationId xmlns:a16="http://schemas.microsoft.com/office/drawing/2014/main" id="{32628F1B-88B3-BA4F-83E0-F9F2EE8C81C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6388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7" name="Picture 137">
            <a:extLst>
              <a:ext uri="{FF2B5EF4-FFF2-40B4-BE49-F238E27FC236}">
                <a16:creationId xmlns:a16="http://schemas.microsoft.com/office/drawing/2014/main" id="{E6B0F98D-B1A7-E44C-A396-EFF942FE1A2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8" name="Picture 138">
            <a:extLst>
              <a:ext uri="{FF2B5EF4-FFF2-40B4-BE49-F238E27FC236}">
                <a16:creationId xmlns:a16="http://schemas.microsoft.com/office/drawing/2014/main" id="{78F34E66-2CBE-8740-BC64-29022EF3165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010400" y="579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9" name="Picture 139">
            <a:extLst>
              <a:ext uri="{FF2B5EF4-FFF2-40B4-BE49-F238E27FC236}">
                <a16:creationId xmlns:a16="http://schemas.microsoft.com/office/drawing/2014/main" id="{F8BF3B68-3653-5F45-8894-CFBBAF6FB42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3152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0" name="Picture 140">
            <a:extLst>
              <a:ext uri="{FF2B5EF4-FFF2-40B4-BE49-F238E27FC236}">
                <a16:creationId xmlns:a16="http://schemas.microsoft.com/office/drawing/2014/main" id="{9F2933F1-49A3-DD4B-B664-9E58B8774A3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5029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1" name="Picture 141">
            <a:extLst>
              <a:ext uri="{FF2B5EF4-FFF2-40B4-BE49-F238E27FC236}">
                <a16:creationId xmlns:a16="http://schemas.microsoft.com/office/drawing/2014/main" id="{543CE2EF-0F0D-6147-9CD2-B3C602533E6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705600" y="48275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2" name="Picture 142">
            <a:extLst>
              <a:ext uri="{FF2B5EF4-FFF2-40B4-BE49-F238E27FC236}">
                <a16:creationId xmlns:a16="http://schemas.microsoft.com/office/drawing/2014/main" id="{1C489F96-1377-0D4C-AF74-D561B2ED039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7244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" name="Picture 143">
            <a:extLst>
              <a:ext uri="{FF2B5EF4-FFF2-40B4-BE49-F238E27FC236}">
                <a16:creationId xmlns:a16="http://schemas.microsoft.com/office/drawing/2014/main" id="{BD9EDC13-3490-274E-82FD-7C6926C50BF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4102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4" name="Picture 144">
            <a:extLst>
              <a:ext uri="{FF2B5EF4-FFF2-40B4-BE49-F238E27FC236}">
                <a16:creationId xmlns:a16="http://schemas.microsoft.com/office/drawing/2014/main" id="{CA7C3E54-DB05-AD44-8196-BD04CA08BB2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16271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5" name="Picture 145">
            <a:extLst>
              <a:ext uri="{FF2B5EF4-FFF2-40B4-BE49-F238E27FC236}">
                <a16:creationId xmlns:a16="http://schemas.microsoft.com/office/drawing/2014/main" id="{3FFD3EF9-D81A-F346-813A-E2BAD57335B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198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6" name="Picture 146">
            <a:extLst>
              <a:ext uri="{FF2B5EF4-FFF2-40B4-BE49-F238E27FC236}">
                <a16:creationId xmlns:a16="http://schemas.microsoft.com/office/drawing/2014/main" id="{77F1DDBD-8E59-354F-9314-ECD13D8EA79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243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7" name="Picture 147">
            <a:extLst>
              <a:ext uri="{FF2B5EF4-FFF2-40B4-BE49-F238E27FC236}">
                <a16:creationId xmlns:a16="http://schemas.microsoft.com/office/drawing/2014/main" id="{A5E4A26D-64C9-7349-A64F-2455A165CEB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858000" y="3200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8" name="Picture 148">
            <a:extLst>
              <a:ext uri="{FF2B5EF4-FFF2-40B4-BE49-F238E27FC236}">
                <a16:creationId xmlns:a16="http://schemas.microsoft.com/office/drawing/2014/main" id="{8D77DB0E-7590-8D4E-AAB6-33C6C7E1174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2819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9" name="Picture 149">
            <a:extLst>
              <a:ext uri="{FF2B5EF4-FFF2-40B4-BE49-F238E27FC236}">
                <a16:creationId xmlns:a16="http://schemas.microsoft.com/office/drawing/2014/main" id="{41BFADF5-E4ED-3E4B-9396-0277EB84030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543800" y="3124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150" name="Object 2">
            <a:extLst>
              <a:ext uri="{FF2B5EF4-FFF2-40B4-BE49-F238E27FC236}">
                <a16:creationId xmlns:a16="http://schemas.microsoft.com/office/drawing/2014/main" id="{EC4D22CA-1ECB-844B-9513-E0606381A7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5146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6" name="PhotoHouse" r:id="rId9" imgW="304520" imgH="199789" progId="CorelPhotoHouse.Document">
                  <p:embed/>
                </p:oleObj>
              </mc:Choice>
              <mc:Fallback>
                <p:oleObj name="PhotoHouse" r:id="rId9" imgW="304520" imgH="199789" progId="CorelPhotoHouse.Document">
                  <p:embed/>
                  <p:pic>
                    <p:nvPicPr>
                      <p:cNvPr id="2858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">
            <a:extLst>
              <a:ext uri="{FF2B5EF4-FFF2-40B4-BE49-F238E27FC236}">
                <a16:creationId xmlns:a16="http://schemas.microsoft.com/office/drawing/2014/main" id="{6FAC41D7-BC01-B844-89EE-6D583010C0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2418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7" name="PhotoHouse" r:id="rId11" imgW="304520" imgH="199789" progId="CorelPhotoHouse.Document">
                  <p:embed/>
                </p:oleObj>
              </mc:Choice>
              <mc:Fallback>
                <p:oleObj name="PhotoHouse" r:id="rId11" imgW="304520" imgH="199789" progId="CorelPhotoHouse.Document">
                  <p:embed/>
                  <p:pic>
                    <p:nvPicPr>
                      <p:cNvPr id="2858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418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4">
            <a:extLst>
              <a:ext uri="{FF2B5EF4-FFF2-40B4-BE49-F238E27FC236}">
                <a16:creationId xmlns:a16="http://schemas.microsoft.com/office/drawing/2014/main" id="{68323FA5-3F1F-D74F-84CF-3709B4340F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410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8" name="PhotoHouse" r:id="rId12" imgW="304520" imgH="199789" progId="CorelPhotoHouse.Document">
                  <p:embed/>
                </p:oleObj>
              </mc:Choice>
              <mc:Fallback>
                <p:oleObj name="PhotoHouse" r:id="rId12" imgW="304520" imgH="199789" progId="CorelPhotoHouse.Document">
                  <p:embed/>
                  <p:pic>
                    <p:nvPicPr>
                      <p:cNvPr id="2858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5">
            <a:extLst>
              <a:ext uri="{FF2B5EF4-FFF2-40B4-BE49-F238E27FC236}">
                <a16:creationId xmlns:a16="http://schemas.microsoft.com/office/drawing/2014/main" id="{7D215096-790E-3948-8D46-7067D8AE3C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6248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9" name="PhotoHouse" r:id="rId13" imgW="304520" imgH="199789" progId="CorelPhotoHouse.Document">
                  <p:embed/>
                </p:oleObj>
              </mc:Choice>
              <mc:Fallback>
                <p:oleObj name="PhotoHouse" r:id="rId13" imgW="304520" imgH="199789" progId="CorelPhotoHouse.Document">
                  <p:embed/>
                  <p:pic>
                    <p:nvPicPr>
                      <p:cNvPr id="2858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248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6">
            <a:extLst>
              <a:ext uri="{FF2B5EF4-FFF2-40B4-BE49-F238E27FC236}">
                <a16:creationId xmlns:a16="http://schemas.microsoft.com/office/drawing/2014/main" id="{A6BA3ED6-0593-EB4A-B1A1-3E1DF08D29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5029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0" name="PhotoHouse" r:id="rId14" imgW="304520" imgH="199789" progId="CorelPhotoHouse.Document">
                  <p:embed/>
                </p:oleObj>
              </mc:Choice>
              <mc:Fallback>
                <p:oleObj name="PhotoHouse" r:id="rId14" imgW="304520" imgH="199789" progId="CorelPhotoHouse.Document">
                  <p:embed/>
                  <p:pic>
                    <p:nvPicPr>
                      <p:cNvPr id="2858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029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7">
            <a:extLst>
              <a:ext uri="{FF2B5EF4-FFF2-40B4-BE49-F238E27FC236}">
                <a16:creationId xmlns:a16="http://schemas.microsoft.com/office/drawing/2014/main" id="{F744D990-674B-524E-9CE2-C788016A1F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807075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1" name="PhotoHouse" r:id="rId15" imgW="304520" imgH="199789" progId="CorelPhotoHouse.Document">
                  <p:embed/>
                </p:oleObj>
              </mc:Choice>
              <mc:Fallback>
                <p:oleObj name="PhotoHouse" r:id="rId15" imgW="304520" imgH="199789" progId="CorelPhotoHouse.Document">
                  <p:embed/>
                  <p:pic>
                    <p:nvPicPr>
                      <p:cNvPr id="2858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807075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8">
            <a:extLst>
              <a:ext uri="{FF2B5EF4-FFF2-40B4-BE49-F238E27FC236}">
                <a16:creationId xmlns:a16="http://schemas.microsoft.com/office/drawing/2014/main" id="{C00DE9F2-E973-7A4F-B404-02D8D1FB44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2819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" name="PhotoHouse" r:id="rId16" imgW="304520" imgH="199789" progId="CorelPhotoHouse.Document">
                  <p:embed/>
                </p:oleObj>
              </mc:Choice>
              <mc:Fallback>
                <p:oleObj name="PhotoHouse" r:id="rId16" imgW="304520" imgH="199789" progId="CorelPhotoHouse.Document">
                  <p:embed/>
                  <p:pic>
                    <p:nvPicPr>
                      <p:cNvPr id="2858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9">
            <a:extLst>
              <a:ext uri="{FF2B5EF4-FFF2-40B4-BE49-F238E27FC236}">
                <a16:creationId xmlns:a16="http://schemas.microsoft.com/office/drawing/2014/main" id="{30717AB1-285F-1B4A-BB5A-A93E44A6D8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1981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3" name="PhotoHouse" r:id="rId17" imgW="304520" imgH="199789" progId="CorelPhotoHouse.Document">
                  <p:embed/>
                </p:oleObj>
              </mc:Choice>
              <mc:Fallback>
                <p:oleObj name="PhotoHouse" r:id="rId17" imgW="304520" imgH="199789" progId="CorelPhotoHouse.Document">
                  <p:embed/>
                  <p:pic>
                    <p:nvPicPr>
                      <p:cNvPr id="2858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Line 158">
            <a:extLst>
              <a:ext uri="{FF2B5EF4-FFF2-40B4-BE49-F238E27FC236}">
                <a16:creationId xmlns:a16="http://schemas.microsoft.com/office/drawing/2014/main" id="{51369C57-3715-E04E-AEB1-51A94C133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908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159">
            <a:extLst>
              <a:ext uri="{FF2B5EF4-FFF2-40B4-BE49-F238E27FC236}">
                <a16:creationId xmlns:a16="http://schemas.microsoft.com/office/drawing/2014/main" id="{77B3D326-0757-6E4A-BD33-152675F75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9624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160">
            <a:extLst>
              <a:ext uri="{FF2B5EF4-FFF2-40B4-BE49-F238E27FC236}">
                <a16:creationId xmlns:a16="http://schemas.microsoft.com/office/drawing/2014/main" id="{98BB09E5-9290-F043-AC62-EA4B4B14F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04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161">
            <a:extLst>
              <a:ext uri="{FF2B5EF4-FFF2-40B4-BE49-F238E27FC236}">
                <a16:creationId xmlns:a16="http://schemas.microsoft.com/office/drawing/2014/main" id="{5B106954-810E-E042-A195-E3479F7187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6019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162">
            <a:extLst>
              <a:ext uri="{FF2B5EF4-FFF2-40B4-BE49-F238E27FC236}">
                <a16:creationId xmlns:a16="http://schemas.microsoft.com/office/drawing/2014/main" id="{A8D5CD79-2AED-4C42-B020-795C2551BE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5626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163">
            <a:extLst>
              <a:ext uri="{FF2B5EF4-FFF2-40B4-BE49-F238E27FC236}">
                <a16:creationId xmlns:a16="http://schemas.microsoft.com/office/drawing/2014/main" id="{0E2F38F7-FF80-8F49-BE28-EE1854526F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52578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164">
            <a:extLst>
              <a:ext uri="{FF2B5EF4-FFF2-40B4-BE49-F238E27FC236}">
                <a16:creationId xmlns:a16="http://schemas.microsoft.com/office/drawing/2014/main" id="{72B03A1A-A7FC-6C47-906C-01C2479594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8956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165">
            <a:extLst>
              <a:ext uri="{FF2B5EF4-FFF2-40B4-BE49-F238E27FC236}">
                <a16:creationId xmlns:a16="http://schemas.microsoft.com/office/drawing/2014/main" id="{7F8768CC-9E52-B540-A5E4-C04345E590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0574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66">
            <a:extLst>
              <a:ext uri="{FF2B5EF4-FFF2-40B4-BE49-F238E27FC236}">
                <a16:creationId xmlns:a16="http://schemas.microsoft.com/office/drawing/2014/main" id="{45D69C08-4D47-F14F-A231-3126ECC4D1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743200"/>
            <a:ext cx="1219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167">
            <a:extLst>
              <a:ext uri="{FF2B5EF4-FFF2-40B4-BE49-F238E27FC236}">
                <a16:creationId xmlns:a16="http://schemas.microsoft.com/office/drawing/2014/main" id="{2858F953-B0F7-2B43-9C6E-C21EB0A33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711574"/>
            <a:ext cx="273050" cy="98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68">
            <a:extLst>
              <a:ext uri="{FF2B5EF4-FFF2-40B4-BE49-F238E27FC236}">
                <a16:creationId xmlns:a16="http://schemas.microsoft.com/office/drawing/2014/main" id="{A354272A-FCEA-2D44-98B0-EF4FCBD8EE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2672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169">
            <a:extLst>
              <a:ext uri="{FF2B5EF4-FFF2-40B4-BE49-F238E27FC236}">
                <a16:creationId xmlns:a16="http://schemas.microsoft.com/office/drawing/2014/main" id="{D2E260CB-8F86-4E4F-885B-A7629E1A79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340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170">
            <a:extLst>
              <a:ext uri="{FF2B5EF4-FFF2-40B4-BE49-F238E27FC236}">
                <a16:creationId xmlns:a16="http://schemas.microsoft.com/office/drawing/2014/main" id="{B2E7E593-B850-E847-8E73-73FA2A5D06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51054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171">
            <a:extLst>
              <a:ext uri="{FF2B5EF4-FFF2-40B4-BE49-F238E27FC236}">
                <a16:creationId xmlns:a16="http://schemas.microsoft.com/office/drawing/2014/main" id="{3DE9692F-BC04-2E40-9D17-77D4A92D6D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2766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172">
            <a:extLst>
              <a:ext uri="{FF2B5EF4-FFF2-40B4-BE49-F238E27FC236}">
                <a16:creationId xmlns:a16="http://schemas.microsoft.com/office/drawing/2014/main" id="{22F0DAE5-B3A3-2143-B777-AD61DAABD5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3622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175">
            <a:extLst>
              <a:ext uri="{FF2B5EF4-FFF2-40B4-BE49-F238E27FC236}">
                <a16:creationId xmlns:a16="http://schemas.microsoft.com/office/drawing/2014/main" id="{EA39E7FB-9D33-7240-9ADB-C9F2150D9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191000"/>
            <a:ext cx="228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181">
            <a:extLst>
              <a:ext uri="{FF2B5EF4-FFF2-40B4-BE49-F238E27FC236}">
                <a16:creationId xmlns:a16="http://schemas.microsoft.com/office/drawing/2014/main" id="{3C0AED8F-3AEB-EA4F-B5B3-C693EE1F2D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3" name="Object 10">
            <a:extLst>
              <a:ext uri="{FF2B5EF4-FFF2-40B4-BE49-F238E27FC236}">
                <a16:creationId xmlns:a16="http://schemas.microsoft.com/office/drawing/2014/main" id="{6B2D6AF5-A7F6-D54C-B9FA-25AFDFB36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58200" y="3581400"/>
          <a:ext cx="331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4" name="Clip" r:id="rId18" imgW="1156320" imgH="1789200" progId="MS_ClipArt_Gallery.2">
                  <p:embed/>
                </p:oleObj>
              </mc:Choice>
              <mc:Fallback>
                <p:oleObj name="Clip" r:id="rId18" imgW="1156320" imgH="1789200" progId="MS_ClipArt_Gallery.2">
                  <p:embed/>
                  <p:pic>
                    <p:nvPicPr>
                      <p:cNvPr id="389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581400"/>
                        <a:ext cx="3317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" name="Picture 184">
            <a:extLst>
              <a:ext uri="{FF2B5EF4-FFF2-40B4-BE49-F238E27FC236}">
                <a16:creationId xmlns:a16="http://schemas.microsoft.com/office/drawing/2014/main" id="{204A7F63-68F5-1743-B645-5332477B6B75}"/>
              </a:ext>
            </a:extLst>
          </p:cNvPr>
          <p:cNvPicPr>
            <a:picLocks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229600" y="3505200"/>
            <a:ext cx="685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" name="Oval 184">
            <a:extLst>
              <a:ext uri="{FF2B5EF4-FFF2-40B4-BE49-F238E27FC236}">
                <a16:creationId xmlns:a16="http://schemas.microsoft.com/office/drawing/2014/main" id="{66EC70CB-A74C-DD46-99A4-3507DE26FDAC}"/>
              </a:ext>
            </a:extLst>
          </p:cNvPr>
          <p:cNvSpPr/>
          <p:nvPr/>
        </p:nvSpPr>
        <p:spPr bwMode="auto">
          <a:xfrm>
            <a:off x="5643033" y="2408237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1D83A48F-9D33-6547-97C4-308D3B30A927}"/>
              </a:ext>
            </a:extLst>
          </p:cNvPr>
          <p:cNvSpPr/>
          <p:nvPr/>
        </p:nvSpPr>
        <p:spPr bwMode="auto">
          <a:xfrm>
            <a:off x="5555192" y="3543793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27BB05F4-5710-CE44-810B-EA190DFA0B29}"/>
              </a:ext>
            </a:extLst>
          </p:cNvPr>
          <p:cNvSpPr/>
          <p:nvPr/>
        </p:nvSpPr>
        <p:spPr bwMode="auto">
          <a:xfrm>
            <a:off x="5571067" y="4495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247F315-A4E1-F54B-AEF2-22EC90105A27}"/>
              </a:ext>
            </a:extLst>
          </p:cNvPr>
          <p:cNvSpPr/>
          <p:nvPr/>
        </p:nvSpPr>
        <p:spPr bwMode="auto">
          <a:xfrm>
            <a:off x="4724400" y="42672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898DDF22-431F-5F4A-9105-B2B53FBF2F92}"/>
              </a:ext>
            </a:extLst>
          </p:cNvPr>
          <p:cNvSpPr/>
          <p:nvPr/>
        </p:nvSpPr>
        <p:spPr bwMode="auto">
          <a:xfrm>
            <a:off x="4809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CFFF119B-237F-C34C-8131-04450448D937}"/>
              </a:ext>
            </a:extLst>
          </p:cNvPr>
          <p:cNvSpPr/>
          <p:nvPr/>
        </p:nvSpPr>
        <p:spPr bwMode="auto">
          <a:xfrm>
            <a:off x="3970867" y="2209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8AB32A04-8541-9243-9304-FD4862FCF6A2}"/>
              </a:ext>
            </a:extLst>
          </p:cNvPr>
          <p:cNvSpPr/>
          <p:nvPr/>
        </p:nvSpPr>
        <p:spPr bwMode="auto">
          <a:xfrm>
            <a:off x="2667000" y="2438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F7AA1B7F-C45A-7649-A206-43251B02D998}"/>
              </a:ext>
            </a:extLst>
          </p:cNvPr>
          <p:cNvSpPr/>
          <p:nvPr/>
        </p:nvSpPr>
        <p:spPr bwMode="auto">
          <a:xfrm>
            <a:off x="3285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141EA433-0C68-EF41-B74A-8B5A1CFB33ED}"/>
              </a:ext>
            </a:extLst>
          </p:cNvPr>
          <p:cNvSpPr/>
          <p:nvPr/>
        </p:nvSpPr>
        <p:spPr bwMode="auto">
          <a:xfrm>
            <a:off x="4199467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A658981B-9388-774C-B3D8-34A53D47DBBA}"/>
              </a:ext>
            </a:extLst>
          </p:cNvPr>
          <p:cNvSpPr/>
          <p:nvPr/>
        </p:nvSpPr>
        <p:spPr bwMode="auto">
          <a:xfrm>
            <a:off x="38862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D31B936F-1689-2B43-80E8-F83AAE8F0B42}"/>
              </a:ext>
            </a:extLst>
          </p:cNvPr>
          <p:cNvSpPr/>
          <p:nvPr/>
        </p:nvSpPr>
        <p:spPr bwMode="auto">
          <a:xfrm>
            <a:off x="30480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7609FD8F-086B-874F-9A71-03127062C7E1}"/>
              </a:ext>
            </a:extLst>
          </p:cNvPr>
          <p:cNvSpPr/>
          <p:nvPr/>
        </p:nvSpPr>
        <p:spPr bwMode="auto">
          <a:xfrm>
            <a:off x="3208867" y="3962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642DCBBE-851C-2A42-9BBA-B3994E40B1B0}"/>
              </a:ext>
            </a:extLst>
          </p:cNvPr>
          <p:cNvSpPr/>
          <p:nvPr/>
        </p:nvSpPr>
        <p:spPr bwMode="auto">
          <a:xfrm>
            <a:off x="2514600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5F85CCA4-BFA2-3F44-929A-1FBF3045AA93}"/>
              </a:ext>
            </a:extLst>
          </p:cNvPr>
          <p:cNvSpPr/>
          <p:nvPr/>
        </p:nvSpPr>
        <p:spPr bwMode="auto">
          <a:xfrm>
            <a:off x="1752600" y="3657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4" name="Line 174">
            <a:extLst>
              <a:ext uri="{FF2B5EF4-FFF2-40B4-BE49-F238E27FC236}">
                <a16:creationId xmlns:a16="http://schemas.microsoft.com/office/drawing/2014/main" id="{64DD64EC-DC1C-7A42-A892-CDC228ED11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886200"/>
            <a:ext cx="3810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176">
            <a:extLst>
              <a:ext uri="{FF2B5EF4-FFF2-40B4-BE49-F238E27FC236}">
                <a16:creationId xmlns:a16="http://schemas.microsoft.com/office/drawing/2014/main" id="{DE949B33-D520-8B40-BA7F-A8CA57E5E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3528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177">
            <a:extLst>
              <a:ext uri="{FF2B5EF4-FFF2-40B4-BE49-F238E27FC236}">
                <a16:creationId xmlns:a16="http://schemas.microsoft.com/office/drawing/2014/main" id="{27749CC0-D1F5-2149-BEE1-B6CAA06D1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048000"/>
            <a:ext cx="533400" cy="5334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178">
            <a:extLst>
              <a:ext uri="{FF2B5EF4-FFF2-40B4-BE49-F238E27FC236}">
                <a16:creationId xmlns:a16="http://schemas.microsoft.com/office/drawing/2014/main" id="{0FF8F6F2-C93D-4E45-9920-559E33876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263" y="3962400"/>
            <a:ext cx="533400" cy="53340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179">
            <a:extLst>
              <a:ext uri="{FF2B5EF4-FFF2-40B4-BE49-F238E27FC236}">
                <a16:creationId xmlns:a16="http://schemas.microsoft.com/office/drawing/2014/main" id="{A7C234D7-45F6-5A4A-9855-37D850C99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3886199"/>
            <a:ext cx="473075" cy="434974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0" name="Line 180">
            <a:extLst>
              <a:ext uri="{FF2B5EF4-FFF2-40B4-BE49-F238E27FC236}">
                <a16:creationId xmlns:a16="http://schemas.microsoft.com/office/drawing/2014/main" id="{3AED1AE6-C977-FD40-A30E-04E8FECAE9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41148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182">
            <a:extLst>
              <a:ext uri="{FF2B5EF4-FFF2-40B4-BE49-F238E27FC236}">
                <a16:creationId xmlns:a16="http://schemas.microsoft.com/office/drawing/2014/main" id="{B65AD491-7DBF-7F4B-9FCF-2C766D79F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2133600" cy="0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173">
            <a:extLst>
              <a:ext uri="{FF2B5EF4-FFF2-40B4-BE49-F238E27FC236}">
                <a16:creationId xmlns:a16="http://schemas.microsoft.com/office/drawing/2014/main" id="{2ADA61A7-9698-2145-BAA7-523E21C64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68ED79F-D58C-6D42-87AE-6F21A347491B}"/>
              </a:ext>
            </a:extLst>
          </p:cNvPr>
          <p:cNvSpPr txBox="1"/>
          <p:nvPr/>
        </p:nvSpPr>
        <p:spPr>
          <a:xfrm>
            <a:off x="190500" y="228600"/>
            <a:ext cx="270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Many defenses depend on filtering traffic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F99E0D5-A519-464B-98C2-0E6CA65B1F5E}"/>
              </a:ext>
            </a:extLst>
          </p:cNvPr>
          <p:cNvSpPr txBox="1"/>
          <p:nvPr/>
        </p:nvSpPr>
        <p:spPr>
          <a:xfrm>
            <a:off x="6286500" y="747425"/>
            <a:ext cx="270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But where?</a:t>
            </a:r>
          </a:p>
        </p:txBody>
      </p:sp>
    </p:spTree>
    <p:extLst>
      <p:ext uri="{BB962C8B-B14F-4D97-AF65-F5344CB8AC3E}">
        <p14:creationId xmlns:p14="http://schemas.microsoft.com/office/powerpoint/2010/main" val="1054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5" grpId="0" animBg="1"/>
      <p:bldP spid="181" grpId="0" animBg="1"/>
      <p:bldP spid="174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2" grpId="0" animBg="1"/>
      <p:bldP spid="173" grpId="0" animBg="1"/>
      <p:bldP spid="199" grpId="0"/>
      <p:bldP spid="2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5DD6-CCDF-7B49-A65B-BCF0A38F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One Obvious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C522-43D5-E247-A375-7640FE18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CD06377-D28C-BE45-8026-12937438FC3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96BB4964-F5C6-A147-B6B4-F61B9017540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05000"/>
            <a:ext cx="5181600" cy="3860800"/>
            <a:chOff x="2544" y="2064"/>
            <a:chExt cx="1095" cy="816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96E3250-D9FF-854E-B21F-1435F41F9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64"/>
              <a:ext cx="1095" cy="816"/>
              <a:chOff x="960" y="240"/>
              <a:chExt cx="1095" cy="816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4EF386B-F40A-2540-BD0D-876972DE9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530" y="869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C409CB7-9251-B34E-8016-E278A6AB6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03" y="243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D49C6A45-A7BC-8E4B-8981-2B7AA96D9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04" y="426"/>
                <a:ext cx="97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2DD806A-C732-8A48-BBC2-70C678553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52" y="858"/>
                <a:ext cx="98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8B9D1F9-11CB-B242-BA13-3FE7CDCEE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21" y="70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019975A-F711-E249-A5CF-F7641D0BE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87" y="31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AFB0660-5861-104C-85AD-2E9293F55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91" y="601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FB8C38C-797C-AE47-8F37-A9CA5F257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1" y="707"/>
                <a:ext cx="165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36C7695E-EF5E-AA43-9407-FDD3AA8D5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960" y="495"/>
                <a:ext cx="298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D0BBD22-69D5-A346-B515-8EC5B12BB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33" y="414"/>
                <a:ext cx="566" cy="64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C9F18A31-A095-194A-8BAE-A904A005C9AA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073" y="642"/>
                <a:ext cx="117" cy="171"/>
              </a:xfrm>
              <a:custGeom>
                <a:avLst/>
                <a:gdLst>
                  <a:gd name="T0" fmla="*/ 0 w 248"/>
                  <a:gd name="T1" fmla="*/ 0 h 320"/>
                  <a:gd name="T2" fmla="*/ 0 w 248"/>
                  <a:gd name="T3" fmla="*/ 1 h 320"/>
                  <a:gd name="T4" fmla="*/ 0 w 248"/>
                  <a:gd name="T5" fmla="*/ 1 h 320"/>
                  <a:gd name="T6" fmla="*/ 0 w 248"/>
                  <a:gd name="T7" fmla="*/ 1 h 320"/>
                  <a:gd name="T8" fmla="*/ 0 w 248"/>
                  <a:gd name="T9" fmla="*/ 0 h 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320"/>
                  <a:gd name="T17" fmla="*/ 248 w 248"/>
                  <a:gd name="T18" fmla="*/ 320 h 3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320">
                    <a:moveTo>
                      <a:pt x="212" y="0"/>
                    </a:moveTo>
                    <a:lnTo>
                      <a:pt x="0" y="280"/>
                    </a:lnTo>
                    <a:lnTo>
                      <a:pt x="105" y="320"/>
                    </a:lnTo>
                    <a:lnTo>
                      <a:pt x="248" y="28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7450892-6121-2744-B338-473495435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42" y="372"/>
                <a:ext cx="566" cy="6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5C107780-C9B2-0C47-B506-104608FB6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59" y="32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1CACA7C-4B11-B848-B347-BB3B2371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43" y="682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8D188FD-623E-1B4D-87EB-B9F4E17D0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654" y="319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7CE0297-D3A9-9F4E-919B-AE6B48D0B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9" y="47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E42DA691-A2FD-C449-906C-02959EDE3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71" y="33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AC1DB27-95E1-9F4D-9A94-B276C4BE90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67" y="241"/>
                <a:ext cx="299" cy="33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4B33603-DB24-1D4D-9347-B19B42907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16" y="24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3CFF723-39B5-3842-A006-2B499E827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18" y="665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14DAF851-A1C9-154B-861B-DBA0806D28DA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160" y="240"/>
                <a:ext cx="746" cy="727"/>
              </a:xfrm>
              <a:custGeom>
                <a:avLst/>
                <a:gdLst>
                  <a:gd name="T0" fmla="*/ 0 w 1582"/>
                  <a:gd name="T1" fmla="*/ 0 h 1363"/>
                  <a:gd name="T2" fmla="*/ 0 w 1582"/>
                  <a:gd name="T3" fmla="*/ 1 h 1363"/>
                  <a:gd name="T4" fmla="*/ 0 w 1582"/>
                  <a:gd name="T5" fmla="*/ 1 h 1363"/>
                  <a:gd name="T6" fmla="*/ 0 w 1582"/>
                  <a:gd name="T7" fmla="*/ 1 h 1363"/>
                  <a:gd name="T8" fmla="*/ 0 w 1582"/>
                  <a:gd name="T9" fmla="*/ 1 h 1363"/>
                  <a:gd name="T10" fmla="*/ 0 w 1582"/>
                  <a:gd name="T11" fmla="*/ 1 h 1363"/>
                  <a:gd name="T12" fmla="*/ 0 w 1582"/>
                  <a:gd name="T13" fmla="*/ 1 h 1363"/>
                  <a:gd name="T14" fmla="*/ 0 w 1582"/>
                  <a:gd name="T15" fmla="*/ 1 h 1363"/>
                  <a:gd name="T16" fmla="*/ 0 w 1582"/>
                  <a:gd name="T17" fmla="*/ 1 h 1363"/>
                  <a:gd name="T18" fmla="*/ 0 w 1582"/>
                  <a:gd name="T19" fmla="*/ 1 h 1363"/>
                  <a:gd name="T20" fmla="*/ 0 w 1582"/>
                  <a:gd name="T21" fmla="*/ 1 h 1363"/>
                  <a:gd name="T22" fmla="*/ 0 w 1582"/>
                  <a:gd name="T23" fmla="*/ 1 h 1363"/>
                  <a:gd name="T24" fmla="*/ 0 w 1582"/>
                  <a:gd name="T25" fmla="*/ 1 h 1363"/>
                  <a:gd name="T26" fmla="*/ 0 w 1582"/>
                  <a:gd name="T27" fmla="*/ 1 h 1363"/>
                  <a:gd name="T28" fmla="*/ 0 w 1582"/>
                  <a:gd name="T29" fmla="*/ 1 h 1363"/>
                  <a:gd name="T30" fmla="*/ 0 w 1582"/>
                  <a:gd name="T31" fmla="*/ 1 h 1363"/>
                  <a:gd name="T32" fmla="*/ 0 w 1582"/>
                  <a:gd name="T33" fmla="*/ 0 h 13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82"/>
                  <a:gd name="T52" fmla="*/ 0 h 1363"/>
                  <a:gd name="T53" fmla="*/ 1582 w 1582"/>
                  <a:gd name="T54" fmla="*/ 1363 h 13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82" h="1363">
                    <a:moveTo>
                      <a:pt x="373" y="0"/>
                    </a:moveTo>
                    <a:lnTo>
                      <a:pt x="660" y="169"/>
                    </a:lnTo>
                    <a:lnTo>
                      <a:pt x="1006" y="125"/>
                    </a:lnTo>
                    <a:lnTo>
                      <a:pt x="1227" y="453"/>
                    </a:lnTo>
                    <a:lnTo>
                      <a:pt x="1285" y="479"/>
                    </a:lnTo>
                    <a:lnTo>
                      <a:pt x="1440" y="582"/>
                    </a:lnTo>
                    <a:lnTo>
                      <a:pt x="1480" y="666"/>
                    </a:lnTo>
                    <a:lnTo>
                      <a:pt x="1582" y="817"/>
                    </a:lnTo>
                    <a:lnTo>
                      <a:pt x="1565" y="866"/>
                    </a:lnTo>
                    <a:lnTo>
                      <a:pt x="1325" y="1310"/>
                    </a:lnTo>
                    <a:lnTo>
                      <a:pt x="1157" y="1363"/>
                    </a:lnTo>
                    <a:lnTo>
                      <a:pt x="607" y="1314"/>
                    </a:lnTo>
                    <a:lnTo>
                      <a:pt x="567" y="1243"/>
                    </a:lnTo>
                    <a:lnTo>
                      <a:pt x="204" y="1163"/>
                    </a:lnTo>
                    <a:lnTo>
                      <a:pt x="137" y="1194"/>
                    </a:lnTo>
                    <a:lnTo>
                      <a:pt x="0" y="461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28">
              <a:extLst>
                <a:ext uri="{FF2B5EF4-FFF2-40B4-BE49-F238E27FC236}">
                  <a16:creationId xmlns:a16="http://schemas.microsoft.com/office/drawing/2014/main" id="{FB8203F9-AD9C-1142-AA72-EAB28EEE2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" y="2313"/>
              <a:ext cx="38" cy="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Times New Roman" charset="0"/>
              </a:endParaRPr>
            </a:p>
          </p:txBody>
        </p:sp>
      </p:grpSp>
      <p:sp>
        <p:nvSpPr>
          <p:cNvPr id="29" name="Line 29">
            <a:extLst>
              <a:ext uri="{FF2B5EF4-FFF2-40B4-BE49-F238E27FC236}">
                <a16:creationId xmlns:a16="http://schemas.microsoft.com/office/drawing/2014/main" id="{1D6EE617-C963-D849-BA26-6C77C25E9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1828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9D7DA4C8-BFB4-DF42-AB20-F3D5FF725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133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F970D0F9-AF70-9E42-A7F7-9390D13615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24384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8582AA8B-DF64-0646-8ECB-69C7242EFD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4384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>
            <a:extLst>
              <a:ext uri="{FF2B5EF4-FFF2-40B4-BE49-F238E27FC236}">
                <a16:creationId xmlns:a16="http://schemas.microsoft.com/office/drawing/2014/main" id="{C8AF13FF-0ABF-8642-9BAF-32CB74DCD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76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D4B3C6B1-FCD2-464D-AEB2-8E26D902A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06563"/>
            <a:ext cx="45720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8DA201BD-C08C-1C4E-9353-8245C41B8A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1336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59A48125-26A9-4B48-9E0B-A84184AA3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1600200"/>
            <a:ext cx="1825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075A5DB7-D526-6948-9A9B-09E14D97B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600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168C1ABB-3AC8-A04A-A5FE-E405D3B3D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81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7749E410-9982-2342-BD9F-265E288C8C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209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2F7FEA96-9A52-D74A-8745-377822B9B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25F9CFFD-4CF0-1F41-9B7F-654FF58531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29718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44D9785E-86F1-9448-A52E-CBAD6C79E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336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3D71C2A9-5A98-F841-A90A-BA91BC8AC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8956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149B6C5A-F5CF-1449-85E2-73765E9FD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100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5BB4457D-D91F-4747-AB97-CB7259D23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693181D0-F8B8-9E4B-AE6E-834FE80CD2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810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6C036872-82B6-E345-857C-F5172325EB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886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8">
            <a:extLst>
              <a:ext uri="{FF2B5EF4-FFF2-40B4-BE49-F238E27FC236}">
                <a16:creationId xmlns:a16="http://schemas.microsoft.com/office/drawing/2014/main" id="{45DA709C-160B-4042-8DD1-ADA4CCE35A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876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9">
            <a:extLst>
              <a:ext uri="{FF2B5EF4-FFF2-40B4-BE49-F238E27FC236}">
                <a16:creationId xmlns:a16="http://schemas.microsoft.com/office/drawing/2014/main" id="{29B53626-DA88-3642-B0A2-FF1D290A89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0">
            <a:extLst>
              <a:ext uri="{FF2B5EF4-FFF2-40B4-BE49-F238E27FC236}">
                <a16:creationId xmlns:a16="http://schemas.microsoft.com/office/drawing/2014/main" id="{8EB30A9A-0092-D74E-A22E-496B2D479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953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1">
            <a:extLst>
              <a:ext uri="{FF2B5EF4-FFF2-40B4-BE49-F238E27FC236}">
                <a16:creationId xmlns:a16="http://schemas.microsoft.com/office/drawing/2014/main" id="{F2849F2B-6B5E-6641-AF6A-D4719A5B50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1910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A568321C-3EA0-BD4E-A788-08A05A25B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563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3">
            <a:extLst>
              <a:ext uri="{FF2B5EF4-FFF2-40B4-BE49-F238E27FC236}">
                <a16:creationId xmlns:a16="http://schemas.microsoft.com/office/drawing/2014/main" id="{86467AE5-0104-4A49-8F66-055ACD9B4D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5638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7658190D-9E9E-004F-8269-BCEADC54B3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5">
            <a:extLst>
              <a:ext uri="{FF2B5EF4-FFF2-40B4-BE49-F238E27FC236}">
                <a16:creationId xmlns:a16="http://schemas.microsoft.com/office/drawing/2014/main" id="{A7DABE0F-AC4B-C145-82F2-51980795F6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5257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6">
            <a:extLst>
              <a:ext uri="{FF2B5EF4-FFF2-40B4-BE49-F238E27FC236}">
                <a16:creationId xmlns:a16="http://schemas.microsoft.com/office/drawing/2014/main" id="{90BE4263-505D-1648-82F6-DE8706D9D7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7">
            <a:extLst>
              <a:ext uri="{FF2B5EF4-FFF2-40B4-BE49-F238E27FC236}">
                <a16:creationId xmlns:a16="http://schemas.microsoft.com/office/drawing/2014/main" id="{60031C80-E51F-F842-9822-073BB41D5A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60198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8">
            <a:extLst>
              <a:ext uri="{FF2B5EF4-FFF2-40B4-BE49-F238E27FC236}">
                <a16:creationId xmlns:a16="http://schemas.microsoft.com/office/drawing/2014/main" id="{4ADBE00E-5F3B-AF43-ACF9-5735318912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6019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9">
            <a:extLst>
              <a:ext uri="{FF2B5EF4-FFF2-40B4-BE49-F238E27FC236}">
                <a16:creationId xmlns:a16="http://schemas.microsoft.com/office/drawing/2014/main" id="{38BD63CB-A8BB-534E-8251-77023F488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791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0">
            <a:extLst>
              <a:ext uri="{FF2B5EF4-FFF2-40B4-BE49-F238E27FC236}">
                <a16:creationId xmlns:a16="http://schemas.microsoft.com/office/drawing/2014/main" id="{7C583677-8580-AF4E-878E-8C497EBD20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586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>
            <a:extLst>
              <a:ext uri="{FF2B5EF4-FFF2-40B4-BE49-F238E27FC236}">
                <a16:creationId xmlns:a16="http://schemas.microsoft.com/office/drawing/2014/main" id="{3BD0A797-7C89-E74E-9033-8905E2339B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49530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>
            <a:extLst>
              <a:ext uri="{FF2B5EF4-FFF2-40B4-BE49-F238E27FC236}">
                <a16:creationId xmlns:a16="http://schemas.microsoft.com/office/drawing/2014/main" id="{EF69862A-81C7-CE4B-B1D5-A93A69A210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953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>
            <a:extLst>
              <a:ext uri="{FF2B5EF4-FFF2-40B4-BE49-F238E27FC236}">
                <a16:creationId xmlns:a16="http://schemas.microsoft.com/office/drawing/2014/main" id="{375935FA-0E7B-174C-96BD-A8C5278622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5181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4">
            <a:extLst>
              <a:ext uri="{FF2B5EF4-FFF2-40B4-BE49-F238E27FC236}">
                <a16:creationId xmlns:a16="http://schemas.microsoft.com/office/drawing/2014/main" id="{AF0CF431-6B30-3749-856A-154112F038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5">
            <a:extLst>
              <a:ext uri="{FF2B5EF4-FFF2-40B4-BE49-F238E27FC236}">
                <a16:creationId xmlns:a16="http://schemas.microsoft.com/office/drawing/2014/main" id="{78A59F18-98FB-2E41-BA76-781BD22D3D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0" y="5562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6">
            <a:extLst>
              <a:ext uri="{FF2B5EF4-FFF2-40B4-BE49-F238E27FC236}">
                <a16:creationId xmlns:a16="http://schemas.microsoft.com/office/drawing/2014/main" id="{BC9D23BD-B344-F142-8350-EE76C76EE2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556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7">
            <a:extLst>
              <a:ext uri="{FF2B5EF4-FFF2-40B4-BE49-F238E27FC236}">
                <a16:creationId xmlns:a16="http://schemas.microsoft.com/office/drawing/2014/main" id="{68324025-5BDC-114C-93A0-07399FC444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352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68">
            <a:extLst>
              <a:ext uri="{FF2B5EF4-FFF2-40B4-BE49-F238E27FC236}">
                <a16:creationId xmlns:a16="http://schemas.microsoft.com/office/drawing/2014/main" id="{F6710A6F-3205-ED46-B9D8-8F8F056038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971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69">
            <a:extLst>
              <a:ext uri="{FF2B5EF4-FFF2-40B4-BE49-F238E27FC236}">
                <a16:creationId xmlns:a16="http://schemas.microsoft.com/office/drawing/2014/main" id="{1B987A36-FAEE-1741-9854-60B7710ED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3276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70">
            <a:extLst>
              <a:ext uri="{FF2B5EF4-FFF2-40B4-BE49-F238E27FC236}">
                <a16:creationId xmlns:a16="http://schemas.microsoft.com/office/drawing/2014/main" id="{743F4822-88A1-0849-8E82-DFD0F25A6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953000"/>
            <a:ext cx="152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" name="Picture 71">
            <a:extLst>
              <a:ext uri="{FF2B5EF4-FFF2-40B4-BE49-F238E27FC236}">
                <a16:creationId xmlns:a16="http://schemas.microsoft.com/office/drawing/2014/main" id="{74450B29-276F-F644-87BD-D8E7C0B3EF7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3810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2" name="Line 72">
            <a:extLst>
              <a:ext uri="{FF2B5EF4-FFF2-40B4-BE49-F238E27FC236}">
                <a16:creationId xmlns:a16="http://schemas.microsoft.com/office/drawing/2014/main" id="{78A7901B-FFCC-AA4A-B9D8-69F56864A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819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3">
            <a:extLst>
              <a:ext uri="{FF2B5EF4-FFF2-40B4-BE49-F238E27FC236}">
                <a16:creationId xmlns:a16="http://schemas.microsoft.com/office/drawing/2014/main" id="{65F823B1-899B-8B4B-86A2-79A30129DF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971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4">
            <a:extLst>
              <a:ext uri="{FF2B5EF4-FFF2-40B4-BE49-F238E27FC236}">
                <a16:creationId xmlns:a16="http://schemas.microsoft.com/office/drawing/2014/main" id="{1F839B26-546D-7A40-94D3-BEBC3DA03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75">
            <a:extLst>
              <a:ext uri="{FF2B5EF4-FFF2-40B4-BE49-F238E27FC236}">
                <a16:creationId xmlns:a16="http://schemas.microsoft.com/office/drawing/2014/main" id="{1E08A502-D94A-F54D-845D-D5EEC4EB8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038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76">
            <a:extLst>
              <a:ext uri="{FF2B5EF4-FFF2-40B4-BE49-F238E27FC236}">
                <a16:creationId xmlns:a16="http://schemas.microsoft.com/office/drawing/2014/main" id="{527291F2-AA40-A142-BEAB-4B911204C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3962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7" name="Line 77">
            <a:extLst>
              <a:ext uri="{FF2B5EF4-FFF2-40B4-BE49-F238E27FC236}">
                <a16:creationId xmlns:a16="http://schemas.microsoft.com/office/drawing/2014/main" id="{F2E14B43-2E45-2644-B743-6584153BF6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4648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8">
            <a:extLst>
              <a:ext uri="{FF2B5EF4-FFF2-40B4-BE49-F238E27FC236}">
                <a16:creationId xmlns:a16="http://schemas.microsoft.com/office/drawing/2014/main" id="{C14E5CF7-5AFB-754A-B759-93EC6BC7C5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3962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79">
            <a:extLst>
              <a:ext uri="{FF2B5EF4-FFF2-40B4-BE49-F238E27FC236}">
                <a16:creationId xmlns:a16="http://schemas.microsoft.com/office/drawing/2014/main" id="{2159F3B6-0A2A-944B-82BE-E676C6FC88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276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0">
            <a:extLst>
              <a:ext uri="{FF2B5EF4-FFF2-40B4-BE49-F238E27FC236}">
                <a16:creationId xmlns:a16="http://schemas.microsoft.com/office/drawing/2014/main" id="{5E5A2B55-6D01-4D43-90C1-DBBE581B8A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2438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1">
            <a:extLst>
              <a:ext uri="{FF2B5EF4-FFF2-40B4-BE49-F238E27FC236}">
                <a16:creationId xmlns:a16="http://schemas.microsoft.com/office/drawing/2014/main" id="{B5A6B5E3-893D-614A-BDCD-6472FD80B1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0386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82">
            <a:extLst>
              <a:ext uri="{FF2B5EF4-FFF2-40B4-BE49-F238E27FC236}">
                <a16:creationId xmlns:a16="http://schemas.microsoft.com/office/drawing/2014/main" id="{641CF803-5233-D747-BB6B-1CD1367AF6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83">
            <a:extLst>
              <a:ext uri="{FF2B5EF4-FFF2-40B4-BE49-F238E27FC236}">
                <a16:creationId xmlns:a16="http://schemas.microsoft.com/office/drawing/2014/main" id="{5F75067D-F010-CD4B-89F2-8F4F2A264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590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84">
            <a:extLst>
              <a:ext uri="{FF2B5EF4-FFF2-40B4-BE49-F238E27FC236}">
                <a16:creationId xmlns:a16="http://schemas.microsoft.com/office/drawing/2014/main" id="{DCFF54AE-A249-E349-BE8C-B7E21B888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5">
            <a:extLst>
              <a:ext uri="{FF2B5EF4-FFF2-40B4-BE49-F238E27FC236}">
                <a16:creationId xmlns:a16="http://schemas.microsoft.com/office/drawing/2014/main" id="{8365F379-58AE-F64C-A232-C0D6A1E6DA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495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6">
            <a:extLst>
              <a:ext uri="{FF2B5EF4-FFF2-40B4-BE49-F238E27FC236}">
                <a16:creationId xmlns:a16="http://schemas.microsoft.com/office/drawing/2014/main" id="{42353694-0F83-4D40-9B67-98ADFDA2F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7">
            <a:extLst>
              <a:ext uri="{FF2B5EF4-FFF2-40B4-BE49-F238E27FC236}">
                <a16:creationId xmlns:a16="http://schemas.microsoft.com/office/drawing/2014/main" id="{17726ECD-3530-EF4C-A82E-DCF522FB4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038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8">
            <a:extLst>
              <a:ext uri="{FF2B5EF4-FFF2-40B4-BE49-F238E27FC236}">
                <a16:creationId xmlns:a16="http://schemas.microsoft.com/office/drawing/2014/main" id="{55CEE720-FBD0-DB44-9CAB-249B29AA57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00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9">
            <a:extLst>
              <a:ext uri="{FF2B5EF4-FFF2-40B4-BE49-F238E27FC236}">
                <a16:creationId xmlns:a16="http://schemas.microsoft.com/office/drawing/2014/main" id="{C01A5DAE-D624-3B4F-A645-FAF2610C6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90">
            <a:extLst>
              <a:ext uri="{FF2B5EF4-FFF2-40B4-BE49-F238E27FC236}">
                <a16:creationId xmlns:a16="http://schemas.microsoft.com/office/drawing/2014/main" id="{C7056C2D-0AB1-4F40-978E-071E5D97BA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6670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1">
            <a:extLst>
              <a:ext uri="{FF2B5EF4-FFF2-40B4-BE49-F238E27FC236}">
                <a16:creationId xmlns:a16="http://schemas.microsoft.com/office/drawing/2014/main" id="{9FE46CEC-1384-DE4E-87EC-9F8545F6A7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862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2">
            <a:extLst>
              <a:ext uri="{FF2B5EF4-FFF2-40B4-BE49-F238E27FC236}">
                <a16:creationId xmlns:a16="http://schemas.microsoft.com/office/drawing/2014/main" id="{80EBD5E0-3B88-5E40-99BB-69E3C20BC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3" name="Picture 93">
            <a:extLst>
              <a:ext uri="{FF2B5EF4-FFF2-40B4-BE49-F238E27FC236}">
                <a16:creationId xmlns:a16="http://schemas.microsoft.com/office/drawing/2014/main" id="{9C4CD7E4-0A86-9842-8FEB-DDF030683E8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30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4" name="Picture 94">
            <a:extLst>
              <a:ext uri="{FF2B5EF4-FFF2-40B4-BE49-F238E27FC236}">
                <a16:creationId xmlns:a16="http://schemas.microsoft.com/office/drawing/2014/main" id="{62A7433F-2E48-8C45-A4DF-C5927E88DE1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876800" y="4343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5" name="Picture 95">
            <a:extLst>
              <a:ext uri="{FF2B5EF4-FFF2-40B4-BE49-F238E27FC236}">
                <a16:creationId xmlns:a16="http://schemas.microsoft.com/office/drawing/2014/main" id="{56509BE4-91D7-DA42-B9B9-96A41CFA0A7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9530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6" name="Picture 96">
            <a:extLst>
              <a:ext uri="{FF2B5EF4-FFF2-40B4-BE49-F238E27FC236}">
                <a16:creationId xmlns:a16="http://schemas.microsoft.com/office/drawing/2014/main" id="{E111ED52-3E81-D045-B8C7-C7FC77A77FA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114800" y="2286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7" name="Picture 97">
            <a:extLst>
              <a:ext uri="{FF2B5EF4-FFF2-40B4-BE49-F238E27FC236}">
                <a16:creationId xmlns:a16="http://schemas.microsoft.com/office/drawing/2014/main" id="{C8711F1C-ACD4-FC44-8DCA-40612255F70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343400" y="3657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8" name="Picture 98">
            <a:extLst>
              <a:ext uri="{FF2B5EF4-FFF2-40B4-BE49-F238E27FC236}">
                <a16:creationId xmlns:a16="http://schemas.microsoft.com/office/drawing/2014/main" id="{93C5C0CA-3877-B64C-ABAE-3A56441EBFD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9" name="Picture 99">
            <a:extLst>
              <a:ext uri="{FF2B5EF4-FFF2-40B4-BE49-F238E27FC236}">
                <a16:creationId xmlns:a16="http://schemas.microsoft.com/office/drawing/2014/main" id="{439955B3-03C3-E844-B953-0F3AD05A716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5052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0" name="Picture 100">
            <a:extLst>
              <a:ext uri="{FF2B5EF4-FFF2-40B4-BE49-F238E27FC236}">
                <a16:creationId xmlns:a16="http://schemas.microsoft.com/office/drawing/2014/main" id="{7179B688-B0AD-B54A-A4BA-692C706E9E7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1" name="Picture 101">
            <a:extLst>
              <a:ext uri="{FF2B5EF4-FFF2-40B4-BE49-F238E27FC236}">
                <a16:creationId xmlns:a16="http://schemas.microsoft.com/office/drawing/2014/main" id="{20E66C3A-D98A-D34B-A41C-83B9C69484F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352800" y="4038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" name="Picture 102">
            <a:extLst>
              <a:ext uri="{FF2B5EF4-FFF2-40B4-BE49-F238E27FC236}">
                <a16:creationId xmlns:a16="http://schemas.microsoft.com/office/drawing/2014/main" id="{B6ED93F7-2695-4E41-9DE9-8B70897748A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2004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3" name="Picture 103">
            <a:extLst>
              <a:ext uri="{FF2B5EF4-FFF2-40B4-BE49-F238E27FC236}">
                <a16:creationId xmlns:a16="http://schemas.microsoft.com/office/drawing/2014/main" id="{EEBB5D2D-0F06-1241-8791-2DDAFD418F9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682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4" name="Picture 104">
            <a:extLst>
              <a:ext uri="{FF2B5EF4-FFF2-40B4-BE49-F238E27FC236}">
                <a16:creationId xmlns:a16="http://schemas.microsoft.com/office/drawing/2014/main" id="{46BC66DD-5F6B-E441-AC56-058AF411F63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981200" y="3733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5" name="Picture 105">
            <a:extLst>
              <a:ext uri="{FF2B5EF4-FFF2-40B4-BE49-F238E27FC236}">
                <a16:creationId xmlns:a16="http://schemas.microsoft.com/office/drawing/2014/main" id="{4DCAE9B3-AEA1-0B4A-8F4A-594FFFA9D85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867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6" name="Picture 106">
            <a:extLst>
              <a:ext uri="{FF2B5EF4-FFF2-40B4-BE49-F238E27FC236}">
                <a16:creationId xmlns:a16="http://schemas.microsoft.com/office/drawing/2014/main" id="{38D3263A-05A9-564E-AD28-32625970256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15000" y="4572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7" name="Line 107">
            <a:extLst>
              <a:ext uri="{FF2B5EF4-FFF2-40B4-BE49-F238E27FC236}">
                <a16:creationId xmlns:a16="http://schemas.microsoft.com/office/drawing/2014/main" id="{CF8D170B-A7C6-6B49-A646-71700E5E8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8">
            <a:extLst>
              <a:ext uri="{FF2B5EF4-FFF2-40B4-BE49-F238E27FC236}">
                <a16:creationId xmlns:a16="http://schemas.microsoft.com/office/drawing/2014/main" id="{E2017ED4-ED01-454B-869F-62A9848DB6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86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9">
            <a:extLst>
              <a:ext uri="{FF2B5EF4-FFF2-40B4-BE49-F238E27FC236}">
                <a16:creationId xmlns:a16="http://schemas.microsoft.com/office/drawing/2014/main" id="{FE705002-68BF-9145-ACF3-BCCA22425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" name="Picture 110">
            <a:extLst>
              <a:ext uri="{FF2B5EF4-FFF2-40B4-BE49-F238E27FC236}">
                <a16:creationId xmlns:a16="http://schemas.microsoft.com/office/drawing/2014/main" id="{825CE31D-2849-0D4C-8B9D-DECC344FD5C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400800" y="5410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1" name="Picture 111">
            <a:extLst>
              <a:ext uri="{FF2B5EF4-FFF2-40B4-BE49-F238E27FC236}">
                <a16:creationId xmlns:a16="http://schemas.microsoft.com/office/drawing/2014/main" id="{4A52A1FB-ECB9-FF4A-9CBE-45E3796BC93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334000" y="5715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2" name="Picture 112">
            <a:extLst>
              <a:ext uri="{FF2B5EF4-FFF2-40B4-BE49-F238E27FC236}">
                <a16:creationId xmlns:a16="http://schemas.microsoft.com/office/drawing/2014/main" id="{9F48E994-BA32-2143-A555-94E05E25D78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586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3" name="Picture 113">
            <a:extLst>
              <a:ext uri="{FF2B5EF4-FFF2-40B4-BE49-F238E27FC236}">
                <a16:creationId xmlns:a16="http://schemas.microsoft.com/office/drawing/2014/main" id="{21C0F1EA-5901-1941-97CD-7205926F571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2590800" y="5486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4" name="Picture 114">
            <a:extLst>
              <a:ext uri="{FF2B5EF4-FFF2-40B4-BE49-F238E27FC236}">
                <a16:creationId xmlns:a16="http://schemas.microsoft.com/office/drawing/2014/main" id="{B3FA29DB-9B4D-3744-9119-9BB9844FDBE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14400" y="37338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5" name="Picture 115">
            <a:extLst>
              <a:ext uri="{FF2B5EF4-FFF2-40B4-BE49-F238E27FC236}">
                <a16:creationId xmlns:a16="http://schemas.microsoft.com/office/drawing/2014/main" id="{1D282422-0DB0-084E-8B7E-36E87BA9A3F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447800" y="4784725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6" name="Picture 116">
            <a:extLst>
              <a:ext uri="{FF2B5EF4-FFF2-40B4-BE49-F238E27FC236}">
                <a16:creationId xmlns:a16="http://schemas.microsoft.com/office/drawing/2014/main" id="{E45F8125-0643-3545-BE55-8245F08EBEC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90600" y="28956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7" name="Picture 117">
            <a:extLst>
              <a:ext uri="{FF2B5EF4-FFF2-40B4-BE49-F238E27FC236}">
                <a16:creationId xmlns:a16="http://schemas.microsoft.com/office/drawing/2014/main" id="{C0464003-9A2E-F447-9F65-3157CF8A0CE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676400" y="205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8" name="Picture 118">
            <a:extLst>
              <a:ext uri="{FF2B5EF4-FFF2-40B4-BE49-F238E27FC236}">
                <a16:creationId xmlns:a16="http://schemas.microsoft.com/office/drawing/2014/main" id="{5115574F-09C8-6243-A177-5CA94EE2B2F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934200" y="2286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9" name="Picture 119">
            <a:extLst>
              <a:ext uri="{FF2B5EF4-FFF2-40B4-BE49-F238E27FC236}">
                <a16:creationId xmlns:a16="http://schemas.microsoft.com/office/drawing/2014/main" id="{9A6E3562-829B-1B43-9F47-A683886A331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029200" y="1981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0" name="Picture 120">
            <a:extLst>
              <a:ext uri="{FF2B5EF4-FFF2-40B4-BE49-F238E27FC236}">
                <a16:creationId xmlns:a16="http://schemas.microsoft.com/office/drawing/2014/main" id="{9C2667B4-381D-FE41-8F46-7585F923B72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14400" y="1828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1" name="Picture 121">
            <a:extLst>
              <a:ext uri="{FF2B5EF4-FFF2-40B4-BE49-F238E27FC236}">
                <a16:creationId xmlns:a16="http://schemas.microsoft.com/office/drawing/2014/main" id="{ED607B4F-9BF2-5646-BCDC-7858215397F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7526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" name="Picture 122">
            <a:extLst>
              <a:ext uri="{FF2B5EF4-FFF2-40B4-BE49-F238E27FC236}">
                <a16:creationId xmlns:a16="http://schemas.microsoft.com/office/drawing/2014/main" id="{F6038A39-2DE2-8D42-A9B3-E2D61DE7AD8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2286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3" name="Picture 123">
            <a:extLst>
              <a:ext uri="{FF2B5EF4-FFF2-40B4-BE49-F238E27FC236}">
                <a16:creationId xmlns:a16="http://schemas.microsoft.com/office/drawing/2014/main" id="{1ED77C61-D4B8-C140-BD7C-098DCC0E92B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5019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" name="Picture 124">
            <a:extLst>
              <a:ext uri="{FF2B5EF4-FFF2-40B4-BE49-F238E27FC236}">
                <a16:creationId xmlns:a16="http://schemas.microsoft.com/office/drawing/2014/main" id="{7CDB06D3-668B-4A41-9AA0-D98394CBE72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971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5" name="Picture 125">
            <a:extLst>
              <a:ext uri="{FF2B5EF4-FFF2-40B4-BE49-F238E27FC236}">
                <a16:creationId xmlns:a16="http://schemas.microsoft.com/office/drawing/2014/main" id="{8DD5F067-60C2-7340-A931-7758FBC1CCA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429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6" name="Picture 126">
            <a:extLst>
              <a:ext uri="{FF2B5EF4-FFF2-40B4-BE49-F238E27FC236}">
                <a16:creationId xmlns:a16="http://schemas.microsoft.com/office/drawing/2014/main" id="{A2EFDF65-EEEB-E84E-A7FA-64ADFF86DE1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8369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7" name="Picture 127">
            <a:extLst>
              <a:ext uri="{FF2B5EF4-FFF2-40B4-BE49-F238E27FC236}">
                <a16:creationId xmlns:a16="http://schemas.microsoft.com/office/drawing/2014/main" id="{F5456453-4CE6-AD49-B6B5-874316AD4AB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244975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8" name="Picture 128">
            <a:extLst>
              <a:ext uri="{FF2B5EF4-FFF2-40B4-BE49-F238E27FC236}">
                <a16:creationId xmlns:a16="http://schemas.microsoft.com/office/drawing/2014/main" id="{6551A0D5-4BEB-3749-95D2-68A1905A248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953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9" name="Picture 129">
            <a:extLst>
              <a:ext uri="{FF2B5EF4-FFF2-40B4-BE49-F238E27FC236}">
                <a16:creationId xmlns:a16="http://schemas.microsoft.com/office/drawing/2014/main" id="{C07E4892-6FC9-0C43-AD7A-6AE5957A72C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838200" y="5410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0" name="Picture 130">
            <a:extLst>
              <a:ext uri="{FF2B5EF4-FFF2-40B4-BE49-F238E27FC236}">
                <a16:creationId xmlns:a16="http://schemas.microsoft.com/office/drawing/2014/main" id="{EBC70F36-82A9-5F45-BFA5-4A0741AC127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3716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1" name="Picture 131">
            <a:extLst>
              <a:ext uri="{FF2B5EF4-FFF2-40B4-BE49-F238E27FC236}">
                <a16:creationId xmlns:a16="http://schemas.microsoft.com/office/drawing/2014/main" id="{F1BDF934-E918-3C49-AFC4-83B72F6077C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098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2" name="Picture 132">
            <a:extLst>
              <a:ext uri="{FF2B5EF4-FFF2-40B4-BE49-F238E27FC236}">
                <a16:creationId xmlns:a16="http://schemas.microsoft.com/office/drawing/2014/main" id="{71896AD0-797D-DA41-8FEC-46D198D45DB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3" name="Picture 133">
            <a:extLst>
              <a:ext uri="{FF2B5EF4-FFF2-40B4-BE49-F238E27FC236}">
                <a16:creationId xmlns:a16="http://schemas.microsoft.com/office/drawing/2014/main" id="{27D986EF-E02E-1143-8CFE-BE5DD074F53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8862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4" name="Picture 134">
            <a:extLst>
              <a:ext uri="{FF2B5EF4-FFF2-40B4-BE49-F238E27FC236}">
                <a16:creationId xmlns:a16="http://schemas.microsoft.com/office/drawing/2014/main" id="{757DEB74-C89A-6A42-B416-D071881185F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419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5" name="Picture 135">
            <a:extLst>
              <a:ext uri="{FF2B5EF4-FFF2-40B4-BE49-F238E27FC236}">
                <a16:creationId xmlns:a16="http://schemas.microsoft.com/office/drawing/2014/main" id="{13187AB4-0A79-B640-A5E6-F69D2951221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181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6" name="Picture 136">
            <a:extLst>
              <a:ext uri="{FF2B5EF4-FFF2-40B4-BE49-F238E27FC236}">
                <a16:creationId xmlns:a16="http://schemas.microsoft.com/office/drawing/2014/main" id="{E7D8ECBB-D315-4248-B02B-24684708634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6388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7" name="Picture 137">
            <a:extLst>
              <a:ext uri="{FF2B5EF4-FFF2-40B4-BE49-F238E27FC236}">
                <a16:creationId xmlns:a16="http://schemas.microsoft.com/office/drawing/2014/main" id="{A9ADE2F6-CF49-1047-BC3C-70AB057AC1A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8" name="Picture 138">
            <a:extLst>
              <a:ext uri="{FF2B5EF4-FFF2-40B4-BE49-F238E27FC236}">
                <a16:creationId xmlns:a16="http://schemas.microsoft.com/office/drawing/2014/main" id="{2922B65C-A5B5-BD4A-ABC4-BE7B394B1A3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010400" y="579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9" name="Picture 139">
            <a:extLst>
              <a:ext uri="{FF2B5EF4-FFF2-40B4-BE49-F238E27FC236}">
                <a16:creationId xmlns:a16="http://schemas.microsoft.com/office/drawing/2014/main" id="{89750482-86BD-864A-8BBA-66AE5894B85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3152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0" name="Picture 140">
            <a:extLst>
              <a:ext uri="{FF2B5EF4-FFF2-40B4-BE49-F238E27FC236}">
                <a16:creationId xmlns:a16="http://schemas.microsoft.com/office/drawing/2014/main" id="{ADB81F98-96D7-114D-A5AA-0AB591C29D7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5029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1" name="Picture 141">
            <a:extLst>
              <a:ext uri="{FF2B5EF4-FFF2-40B4-BE49-F238E27FC236}">
                <a16:creationId xmlns:a16="http://schemas.microsoft.com/office/drawing/2014/main" id="{E8E87457-0031-2A44-914F-00CC0FBDBB4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705600" y="48275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2" name="Picture 142">
            <a:extLst>
              <a:ext uri="{FF2B5EF4-FFF2-40B4-BE49-F238E27FC236}">
                <a16:creationId xmlns:a16="http://schemas.microsoft.com/office/drawing/2014/main" id="{4222E4DB-A789-E640-9948-75520E2883E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7244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" name="Picture 143">
            <a:extLst>
              <a:ext uri="{FF2B5EF4-FFF2-40B4-BE49-F238E27FC236}">
                <a16:creationId xmlns:a16="http://schemas.microsoft.com/office/drawing/2014/main" id="{C151B06F-CCB9-9B47-B4D0-3A8EF8731EA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4102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4" name="Picture 144">
            <a:extLst>
              <a:ext uri="{FF2B5EF4-FFF2-40B4-BE49-F238E27FC236}">
                <a16:creationId xmlns:a16="http://schemas.microsoft.com/office/drawing/2014/main" id="{1B63A2AC-AAA9-4744-B8B6-1812E4D29C0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16271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5" name="Picture 145">
            <a:extLst>
              <a:ext uri="{FF2B5EF4-FFF2-40B4-BE49-F238E27FC236}">
                <a16:creationId xmlns:a16="http://schemas.microsoft.com/office/drawing/2014/main" id="{69C98685-26D5-E142-96B6-3127093135F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198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6" name="Picture 146">
            <a:extLst>
              <a:ext uri="{FF2B5EF4-FFF2-40B4-BE49-F238E27FC236}">
                <a16:creationId xmlns:a16="http://schemas.microsoft.com/office/drawing/2014/main" id="{3A701424-2806-DF45-960B-31ED3F758F3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243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7" name="Picture 147">
            <a:extLst>
              <a:ext uri="{FF2B5EF4-FFF2-40B4-BE49-F238E27FC236}">
                <a16:creationId xmlns:a16="http://schemas.microsoft.com/office/drawing/2014/main" id="{F913A948-E165-2E4A-BDEA-2EC4BDC4BE2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858000" y="3200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8" name="Picture 148">
            <a:extLst>
              <a:ext uri="{FF2B5EF4-FFF2-40B4-BE49-F238E27FC236}">
                <a16:creationId xmlns:a16="http://schemas.microsoft.com/office/drawing/2014/main" id="{D47A35DC-1678-4343-A153-490560838DB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2819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9" name="Picture 149">
            <a:extLst>
              <a:ext uri="{FF2B5EF4-FFF2-40B4-BE49-F238E27FC236}">
                <a16:creationId xmlns:a16="http://schemas.microsoft.com/office/drawing/2014/main" id="{49DAE1CC-5D78-2647-A483-31F768D96B5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543800" y="3124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150" name="Object 2">
            <a:extLst>
              <a:ext uri="{FF2B5EF4-FFF2-40B4-BE49-F238E27FC236}">
                <a16:creationId xmlns:a16="http://schemas.microsoft.com/office/drawing/2014/main" id="{3F8F8B4E-D59F-844B-9921-617F36B662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5146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0" name="PhotoHouse" r:id="rId9" imgW="304520" imgH="199789" progId="CorelPhotoHouse.Document">
                  <p:embed/>
                </p:oleObj>
              </mc:Choice>
              <mc:Fallback>
                <p:oleObj name="PhotoHouse" r:id="rId9" imgW="304520" imgH="199789" progId="CorelPhotoHouse.Document">
                  <p:embed/>
                  <p:pic>
                    <p:nvPicPr>
                      <p:cNvPr id="150" name="Object 2">
                        <a:extLst>
                          <a:ext uri="{FF2B5EF4-FFF2-40B4-BE49-F238E27FC236}">
                            <a16:creationId xmlns:a16="http://schemas.microsoft.com/office/drawing/2014/main" id="{EC4D22CA-1ECB-844B-9513-E0606381A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">
            <a:extLst>
              <a:ext uri="{FF2B5EF4-FFF2-40B4-BE49-F238E27FC236}">
                <a16:creationId xmlns:a16="http://schemas.microsoft.com/office/drawing/2014/main" id="{FD7CE0AF-796A-6748-9D63-21F500C90D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2418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PhotoHouse" r:id="rId11" imgW="304520" imgH="199789" progId="CorelPhotoHouse.Document">
                  <p:embed/>
                </p:oleObj>
              </mc:Choice>
              <mc:Fallback>
                <p:oleObj name="PhotoHouse" r:id="rId11" imgW="304520" imgH="199789" progId="CorelPhotoHouse.Document">
                  <p:embed/>
                  <p:pic>
                    <p:nvPicPr>
                      <p:cNvPr id="151" name="Object 3">
                        <a:extLst>
                          <a:ext uri="{FF2B5EF4-FFF2-40B4-BE49-F238E27FC236}">
                            <a16:creationId xmlns:a16="http://schemas.microsoft.com/office/drawing/2014/main" id="{6FAC41D7-BC01-B844-89EE-6D583010C0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418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4">
            <a:extLst>
              <a:ext uri="{FF2B5EF4-FFF2-40B4-BE49-F238E27FC236}">
                <a16:creationId xmlns:a16="http://schemas.microsoft.com/office/drawing/2014/main" id="{E9EB0E73-62B4-1448-9D2D-03787530A4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410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PhotoHouse" r:id="rId12" imgW="304520" imgH="199789" progId="CorelPhotoHouse.Document">
                  <p:embed/>
                </p:oleObj>
              </mc:Choice>
              <mc:Fallback>
                <p:oleObj name="PhotoHouse" r:id="rId12" imgW="304520" imgH="199789" progId="CorelPhotoHouse.Document">
                  <p:embed/>
                  <p:pic>
                    <p:nvPicPr>
                      <p:cNvPr id="152" name="Object 4">
                        <a:extLst>
                          <a:ext uri="{FF2B5EF4-FFF2-40B4-BE49-F238E27FC236}">
                            <a16:creationId xmlns:a16="http://schemas.microsoft.com/office/drawing/2014/main" id="{68323FA5-3F1F-D74F-84CF-3709B4340F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5">
            <a:extLst>
              <a:ext uri="{FF2B5EF4-FFF2-40B4-BE49-F238E27FC236}">
                <a16:creationId xmlns:a16="http://schemas.microsoft.com/office/drawing/2014/main" id="{B3A43B02-E04E-F74A-B08E-B39BAB5F99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6248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PhotoHouse" r:id="rId13" imgW="304520" imgH="199789" progId="CorelPhotoHouse.Document">
                  <p:embed/>
                </p:oleObj>
              </mc:Choice>
              <mc:Fallback>
                <p:oleObj name="PhotoHouse" r:id="rId13" imgW="304520" imgH="199789" progId="CorelPhotoHouse.Document">
                  <p:embed/>
                  <p:pic>
                    <p:nvPicPr>
                      <p:cNvPr id="153" name="Object 5">
                        <a:extLst>
                          <a:ext uri="{FF2B5EF4-FFF2-40B4-BE49-F238E27FC236}">
                            <a16:creationId xmlns:a16="http://schemas.microsoft.com/office/drawing/2014/main" id="{7D215096-790E-3948-8D46-7067D8AE3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248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6">
            <a:extLst>
              <a:ext uri="{FF2B5EF4-FFF2-40B4-BE49-F238E27FC236}">
                <a16:creationId xmlns:a16="http://schemas.microsoft.com/office/drawing/2014/main" id="{AD3335B3-AF2D-AE48-886A-505E3F8D23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5029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PhotoHouse" r:id="rId14" imgW="304520" imgH="199789" progId="CorelPhotoHouse.Document">
                  <p:embed/>
                </p:oleObj>
              </mc:Choice>
              <mc:Fallback>
                <p:oleObj name="PhotoHouse" r:id="rId14" imgW="304520" imgH="199789" progId="CorelPhotoHouse.Document">
                  <p:embed/>
                  <p:pic>
                    <p:nvPicPr>
                      <p:cNvPr id="154" name="Object 6">
                        <a:extLst>
                          <a:ext uri="{FF2B5EF4-FFF2-40B4-BE49-F238E27FC236}">
                            <a16:creationId xmlns:a16="http://schemas.microsoft.com/office/drawing/2014/main" id="{A6BA3ED6-0593-EB4A-B1A1-3E1DF08D2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029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7">
            <a:extLst>
              <a:ext uri="{FF2B5EF4-FFF2-40B4-BE49-F238E27FC236}">
                <a16:creationId xmlns:a16="http://schemas.microsoft.com/office/drawing/2014/main" id="{F68DD4A5-0316-1E47-927E-A8838DCD5B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807075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5" name="PhotoHouse" r:id="rId15" imgW="304520" imgH="199789" progId="CorelPhotoHouse.Document">
                  <p:embed/>
                </p:oleObj>
              </mc:Choice>
              <mc:Fallback>
                <p:oleObj name="PhotoHouse" r:id="rId15" imgW="304520" imgH="199789" progId="CorelPhotoHouse.Document">
                  <p:embed/>
                  <p:pic>
                    <p:nvPicPr>
                      <p:cNvPr id="155" name="Object 7">
                        <a:extLst>
                          <a:ext uri="{FF2B5EF4-FFF2-40B4-BE49-F238E27FC236}">
                            <a16:creationId xmlns:a16="http://schemas.microsoft.com/office/drawing/2014/main" id="{F744D990-674B-524E-9CE2-C788016A1F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807075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8">
            <a:extLst>
              <a:ext uri="{FF2B5EF4-FFF2-40B4-BE49-F238E27FC236}">
                <a16:creationId xmlns:a16="http://schemas.microsoft.com/office/drawing/2014/main" id="{16ED2EA3-E3B9-564D-8FD7-C6835A4A02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2819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6" name="PhotoHouse" r:id="rId16" imgW="304520" imgH="199789" progId="CorelPhotoHouse.Document">
                  <p:embed/>
                </p:oleObj>
              </mc:Choice>
              <mc:Fallback>
                <p:oleObj name="PhotoHouse" r:id="rId16" imgW="304520" imgH="199789" progId="CorelPhotoHouse.Document">
                  <p:embed/>
                  <p:pic>
                    <p:nvPicPr>
                      <p:cNvPr id="156" name="Object 8">
                        <a:extLst>
                          <a:ext uri="{FF2B5EF4-FFF2-40B4-BE49-F238E27FC236}">
                            <a16:creationId xmlns:a16="http://schemas.microsoft.com/office/drawing/2014/main" id="{C00DE9F2-E973-7A4F-B404-02D8D1FB44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9">
            <a:extLst>
              <a:ext uri="{FF2B5EF4-FFF2-40B4-BE49-F238E27FC236}">
                <a16:creationId xmlns:a16="http://schemas.microsoft.com/office/drawing/2014/main" id="{6CBE1DAF-9F01-184D-8CBC-709AEB72AD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1981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7" name="PhotoHouse" r:id="rId17" imgW="304520" imgH="199789" progId="CorelPhotoHouse.Document">
                  <p:embed/>
                </p:oleObj>
              </mc:Choice>
              <mc:Fallback>
                <p:oleObj name="PhotoHouse" r:id="rId17" imgW="304520" imgH="199789" progId="CorelPhotoHouse.Document">
                  <p:embed/>
                  <p:pic>
                    <p:nvPicPr>
                      <p:cNvPr id="157" name="Object 9">
                        <a:extLst>
                          <a:ext uri="{FF2B5EF4-FFF2-40B4-BE49-F238E27FC236}">
                            <a16:creationId xmlns:a16="http://schemas.microsoft.com/office/drawing/2014/main" id="{30717AB1-285F-1B4A-BB5A-A93E44A6D8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Line 158">
            <a:extLst>
              <a:ext uri="{FF2B5EF4-FFF2-40B4-BE49-F238E27FC236}">
                <a16:creationId xmlns:a16="http://schemas.microsoft.com/office/drawing/2014/main" id="{AD8476B2-DAFC-E041-AC2B-3D4A39A6C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908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159">
            <a:extLst>
              <a:ext uri="{FF2B5EF4-FFF2-40B4-BE49-F238E27FC236}">
                <a16:creationId xmlns:a16="http://schemas.microsoft.com/office/drawing/2014/main" id="{DCF1D3CA-2348-714C-A057-B835214D8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9624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160">
            <a:extLst>
              <a:ext uri="{FF2B5EF4-FFF2-40B4-BE49-F238E27FC236}">
                <a16:creationId xmlns:a16="http://schemas.microsoft.com/office/drawing/2014/main" id="{040D3368-0E62-5043-B9A9-DB1E9F394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04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161">
            <a:extLst>
              <a:ext uri="{FF2B5EF4-FFF2-40B4-BE49-F238E27FC236}">
                <a16:creationId xmlns:a16="http://schemas.microsoft.com/office/drawing/2014/main" id="{333F2EDC-2E46-2444-AD9C-68B60923C3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6019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162">
            <a:extLst>
              <a:ext uri="{FF2B5EF4-FFF2-40B4-BE49-F238E27FC236}">
                <a16:creationId xmlns:a16="http://schemas.microsoft.com/office/drawing/2014/main" id="{E487AC3A-3DE3-844D-ADD2-C4EFA9D197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5626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163">
            <a:extLst>
              <a:ext uri="{FF2B5EF4-FFF2-40B4-BE49-F238E27FC236}">
                <a16:creationId xmlns:a16="http://schemas.microsoft.com/office/drawing/2014/main" id="{0CDBDDE8-835D-2E43-AFA4-B0029ABAA8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52578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164">
            <a:extLst>
              <a:ext uri="{FF2B5EF4-FFF2-40B4-BE49-F238E27FC236}">
                <a16:creationId xmlns:a16="http://schemas.microsoft.com/office/drawing/2014/main" id="{B527405F-5004-D142-9271-A199CC4825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8956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165">
            <a:extLst>
              <a:ext uri="{FF2B5EF4-FFF2-40B4-BE49-F238E27FC236}">
                <a16:creationId xmlns:a16="http://schemas.microsoft.com/office/drawing/2014/main" id="{81CE9F0E-15D9-3C47-B0A3-78A1686158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0574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66">
            <a:extLst>
              <a:ext uri="{FF2B5EF4-FFF2-40B4-BE49-F238E27FC236}">
                <a16:creationId xmlns:a16="http://schemas.microsoft.com/office/drawing/2014/main" id="{CA237850-FB15-2E4A-8ECD-017BC19495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743200"/>
            <a:ext cx="1219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167">
            <a:extLst>
              <a:ext uri="{FF2B5EF4-FFF2-40B4-BE49-F238E27FC236}">
                <a16:creationId xmlns:a16="http://schemas.microsoft.com/office/drawing/2014/main" id="{EF91B6DE-E2DF-054A-AA3A-67EDE919D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711574"/>
            <a:ext cx="273050" cy="98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68">
            <a:extLst>
              <a:ext uri="{FF2B5EF4-FFF2-40B4-BE49-F238E27FC236}">
                <a16:creationId xmlns:a16="http://schemas.microsoft.com/office/drawing/2014/main" id="{8B87D7BB-D179-E043-B1D5-68B15CDFDC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2672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169">
            <a:extLst>
              <a:ext uri="{FF2B5EF4-FFF2-40B4-BE49-F238E27FC236}">
                <a16:creationId xmlns:a16="http://schemas.microsoft.com/office/drawing/2014/main" id="{E255D8F6-63F3-F349-BE82-522CCDCE5B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340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170">
            <a:extLst>
              <a:ext uri="{FF2B5EF4-FFF2-40B4-BE49-F238E27FC236}">
                <a16:creationId xmlns:a16="http://schemas.microsoft.com/office/drawing/2014/main" id="{B38E7960-61CB-8E47-B666-08D3023F73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51054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171">
            <a:extLst>
              <a:ext uri="{FF2B5EF4-FFF2-40B4-BE49-F238E27FC236}">
                <a16:creationId xmlns:a16="http://schemas.microsoft.com/office/drawing/2014/main" id="{D4680BD0-8C5E-B04B-B152-C17101AB1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2766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172">
            <a:extLst>
              <a:ext uri="{FF2B5EF4-FFF2-40B4-BE49-F238E27FC236}">
                <a16:creationId xmlns:a16="http://schemas.microsoft.com/office/drawing/2014/main" id="{AB7B8307-D325-954E-9246-BFC6B4C5A7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3622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175">
            <a:extLst>
              <a:ext uri="{FF2B5EF4-FFF2-40B4-BE49-F238E27FC236}">
                <a16:creationId xmlns:a16="http://schemas.microsoft.com/office/drawing/2014/main" id="{A39AA398-0924-CE40-8714-55FB5B659F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191000"/>
            <a:ext cx="228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181">
            <a:extLst>
              <a:ext uri="{FF2B5EF4-FFF2-40B4-BE49-F238E27FC236}">
                <a16:creationId xmlns:a16="http://schemas.microsoft.com/office/drawing/2014/main" id="{FE323029-491B-A242-87C7-34B278CB16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5" name="Object 10">
            <a:extLst>
              <a:ext uri="{FF2B5EF4-FFF2-40B4-BE49-F238E27FC236}">
                <a16:creationId xmlns:a16="http://schemas.microsoft.com/office/drawing/2014/main" id="{412E0D33-4296-5848-AEC7-5140A60137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58200" y="3581400"/>
          <a:ext cx="331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8" name="Clip" r:id="rId18" imgW="1156320" imgH="1789200" progId="MS_ClipArt_Gallery.2">
                  <p:embed/>
                </p:oleObj>
              </mc:Choice>
              <mc:Fallback>
                <p:oleObj name="Clip" r:id="rId18" imgW="1156320" imgH="1789200" progId="MS_ClipArt_Gallery.2">
                  <p:embed/>
                  <p:pic>
                    <p:nvPicPr>
                      <p:cNvPr id="183" name="Object 10">
                        <a:extLst>
                          <a:ext uri="{FF2B5EF4-FFF2-40B4-BE49-F238E27FC236}">
                            <a16:creationId xmlns:a16="http://schemas.microsoft.com/office/drawing/2014/main" id="{6B2D6AF5-A7F6-D54C-B9FA-25AFDFB361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581400"/>
                        <a:ext cx="3317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Oval 176">
            <a:extLst>
              <a:ext uri="{FF2B5EF4-FFF2-40B4-BE49-F238E27FC236}">
                <a16:creationId xmlns:a16="http://schemas.microsoft.com/office/drawing/2014/main" id="{5BA3A98F-1CC6-B142-8004-7EE991DB8190}"/>
              </a:ext>
            </a:extLst>
          </p:cNvPr>
          <p:cNvSpPr/>
          <p:nvPr/>
        </p:nvSpPr>
        <p:spPr bwMode="auto">
          <a:xfrm>
            <a:off x="5643033" y="2408237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04A8CD6E-2B7A-514B-82D1-C452E43C6081}"/>
              </a:ext>
            </a:extLst>
          </p:cNvPr>
          <p:cNvSpPr/>
          <p:nvPr/>
        </p:nvSpPr>
        <p:spPr bwMode="auto">
          <a:xfrm>
            <a:off x="5555192" y="3543793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9F8D69B5-F292-E54D-9546-7EDDFEC12E74}"/>
              </a:ext>
            </a:extLst>
          </p:cNvPr>
          <p:cNvSpPr/>
          <p:nvPr/>
        </p:nvSpPr>
        <p:spPr bwMode="auto">
          <a:xfrm>
            <a:off x="5571067" y="4495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9F0B0D22-DF52-674A-9E3F-3F3BA79096FF}"/>
              </a:ext>
            </a:extLst>
          </p:cNvPr>
          <p:cNvSpPr/>
          <p:nvPr/>
        </p:nvSpPr>
        <p:spPr bwMode="auto">
          <a:xfrm>
            <a:off x="4724400" y="42672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C2F86CC1-B3CD-D34F-9AD2-AE47D7A68111}"/>
              </a:ext>
            </a:extLst>
          </p:cNvPr>
          <p:cNvSpPr/>
          <p:nvPr/>
        </p:nvSpPr>
        <p:spPr bwMode="auto">
          <a:xfrm>
            <a:off x="4809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5C05A7DC-2468-E24A-9C07-CD69DDB27C87}"/>
              </a:ext>
            </a:extLst>
          </p:cNvPr>
          <p:cNvSpPr/>
          <p:nvPr/>
        </p:nvSpPr>
        <p:spPr bwMode="auto">
          <a:xfrm>
            <a:off x="3970867" y="2209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071E373-1224-154A-86AA-6A748FBAC05F}"/>
              </a:ext>
            </a:extLst>
          </p:cNvPr>
          <p:cNvSpPr/>
          <p:nvPr/>
        </p:nvSpPr>
        <p:spPr bwMode="auto">
          <a:xfrm>
            <a:off x="2667000" y="2438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CF066A67-9C34-9C4C-9CF9-47E6CB313D8D}"/>
              </a:ext>
            </a:extLst>
          </p:cNvPr>
          <p:cNvSpPr/>
          <p:nvPr/>
        </p:nvSpPr>
        <p:spPr bwMode="auto">
          <a:xfrm>
            <a:off x="3285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372F3F31-1770-0144-8825-870DC86308DE}"/>
              </a:ext>
            </a:extLst>
          </p:cNvPr>
          <p:cNvSpPr/>
          <p:nvPr/>
        </p:nvSpPr>
        <p:spPr bwMode="auto">
          <a:xfrm>
            <a:off x="4199467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6CFC04E0-573E-C44E-BCCD-C2C8ED0342F4}"/>
              </a:ext>
            </a:extLst>
          </p:cNvPr>
          <p:cNvSpPr/>
          <p:nvPr/>
        </p:nvSpPr>
        <p:spPr bwMode="auto">
          <a:xfrm>
            <a:off x="38862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BA96E09D-AF49-1E4F-9DA0-5C7D7B395A5C}"/>
              </a:ext>
            </a:extLst>
          </p:cNvPr>
          <p:cNvSpPr/>
          <p:nvPr/>
        </p:nvSpPr>
        <p:spPr bwMode="auto">
          <a:xfrm>
            <a:off x="30480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6D98F955-0B91-FA4C-8B70-5FAE480B2FA0}"/>
              </a:ext>
            </a:extLst>
          </p:cNvPr>
          <p:cNvSpPr/>
          <p:nvPr/>
        </p:nvSpPr>
        <p:spPr bwMode="auto">
          <a:xfrm>
            <a:off x="3208867" y="3962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78382802-7D6D-674E-8A4E-31354E5C9CD2}"/>
              </a:ext>
            </a:extLst>
          </p:cNvPr>
          <p:cNvSpPr/>
          <p:nvPr/>
        </p:nvSpPr>
        <p:spPr bwMode="auto">
          <a:xfrm>
            <a:off x="2514600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0B62D1D-919A-3B47-9996-84577BD1D2FE}"/>
              </a:ext>
            </a:extLst>
          </p:cNvPr>
          <p:cNvSpPr/>
          <p:nvPr/>
        </p:nvSpPr>
        <p:spPr bwMode="auto">
          <a:xfrm>
            <a:off x="1752600" y="3657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1" name="Line 174">
            <a:extLst>
              <a:ext uri="{FF2B5EF4-FFF2-40B4-BE49-F238E27FC236}">
                <a16:creationId xmlns:a16="http://schemas.microsoft.com/office/drawing/2014/main" id="{0803CCAF-3E88-F347-AB0C-656FD65EE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886200"/>
            <a:ext cx="3810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Line 176">
            <a:extLst>
              <a:ext uri="{FF2B5EF4-FFF2-40B4-BE49-F238E27FC236}">
                <a16:creationId xmlns:a16="http://schemas.microsoft.com/office/drawing/2014/main" id="{D5EAE86F-BD42-C745-AAD0-61C007645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3528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Line 177">
            <a:extLst>
              <a:ext uri="{FF2B5EF4-FFF2-40B4-BE49-F238E27FC236}">
                <a16:creationId xmlns:a16="http://schemas.microsoft.com/office/drawing/2014/main" id="{A009EA39-C0D5-8042-BCB0-603FA9B84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048000"/>
            <a:ext cx="533400" cy="5334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Line 178">
            <a:extLst>
              <a:ext uri="{FF2B5EF4-FFF2-40B4-BE49-F238E27FC236}">
                <a16:creationId xmlns:a16="http://schemas.microsoft.com/office/drawing/2014/main" id="{FBA46CBF-1112-1849-A150-6B0F39695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263" y="3962400"/>
            <a:ext cx="533400" cy="53340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Line 179">
            <a:extLst>
              <a:ext uri="{FF2B5EF4-FFF2-40B4-BE49-F238E27FC236}">
                <a16:creationId xmlns:a16="http://schemas.microsoft.com/office/drawing/2014/main" id="{CDF8EAD8-1E0D-6142-AD3E-419834A2A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3886199"/>
            <a:ext cx="473075" cy="434974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6" name="Line 180">
            <a:extLst>
              <a:ext uri="{FF2B5EF4-FFF2-40B4-BE49-F238E27FC236}">
                <a16:creationId xmlns:a16="http://schemas.microsoft.com/office/drawing/2014/main" id="{36F15A11-73D8-FE41-BA17-DF788B1EE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41148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82">
            <a:extLst>
              <a:ext uri="{FF2B5EF4-FFF2-40B4-BE49-F238E27FC236}">
                <a16:creationId xmlns:a16="http://schemas.microsoft.com/office/drawing/2014/main" id="{596185B7-99E9-5B4F-B1AE-B3DEB655E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2133600" cy="0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173">
            <a:extLst>
              <a:ext uri="{FF2B5EF4-FFF2-40B4-BE49-F238E27FC236}">
                <a16:creationId xmlns:a16="http://schemas.microsoft.com/office/drawing/2014/main" id="{7AEACD53-0488-DB40-996E-E9DB5BEDA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9" name="Picture 71">
            <a:extLst>
              <a:ext uri="{FF2B5EF4-FFF2-40B4-BE49-F238E27FC236}">
                <a16:creationId xmlns:a16="http://schemas.microsoft.com/office/drawing/2014/main" id="{8A0F07EE-750D-D942-AE48-C5E74DBD72A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3810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00" name="TextBox 199">
            <a:extLst>
              <a:ext uri="{FF2B5EF4-FFF2-40B4-BE49-F238E27FC236}">
                <a16:creationId xmlns:a16="http://schemas.microsoft.com/office/drawing/2014/main" id="{D8FB7384-94AE-4946-BBB9-7114CBE954F9}"/>
              </a:ext>
            </a:extLst>
          </p:cNvPr>
          <p:cNvSpPr txBox="1"/>
          <p:nvPr/>
        </p:nvSpPr>
        <p:spPr>
          <a:xfrm>
            <a:off x="7543800" y="4323616"/>
            <a:ext cx="1583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Here</a:t>
            </a:r>
            <a:r>
              <a:rPr lang="en-US" b="1" dirty="0"/>
              <a:t> it’s too late</a:t>
            </a:r>
          </a:p>
        </p:txBody>
      </p:sp>
      <p:pic>
        <p:nvPicPr>
          <p:cNvPr id="201" name="Picture 184">
            <a:extLst>
              <a:ext uri="{FF2B5EF4-FFF2-40B4-BE49-F238E27FC236}">
                <a16:creationId xmlns:a16="http://schemas.microsoft.com/office/drawing/2014/main" id="{D08649B9-C465-124D-AA1D-27F520715CEC}"/>
              </a:ext>
            </a:extLst>
          </p:cNvPr>
          <p:cNvPicPr>
            <a:picLocks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124700" y="3565002"/>
            <a:ext cx="685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TextBox 201">
            <a:extLst>
              <a:ext uri="{FF2B5EF4-FFF2-40B4-BE49-F238E27FC236}">
                <a16:creationId xmlns:a16="http://schemas.microsoft.com/office/drawing/2014/main" id="{66C06819-EE65-8B4B-9D5A-5A3E73B64AAD}"/>
              </a:ext>
            </a:extLst>
          </p:cNvPr>
          <p:cNvSpPr txBox="1"/>
          <p:nvPr/>
        </p:nvSpPr>
        <p:spPr>
          <a:xfrm>
            <a:off x="1853376" y="817472"/>
            <a:ext cx="288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Filtering big attacks must be more distributed</a:t>
            </a:r>
          </a:p>
        </p:txBody>
      </p:sp>
    </p:spTree>
    <p:extLst>
      <p:ext uri="{BB962C8B-B14F-4D97-AF65-F5344CB8AC3E}">
        <p14:creationId xmlns:p14="http://schemas.microsoft.com/office/powerpoint/2010/main" val="406727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73BD-261A-7C48-B5F5-7DEC95F2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Another Obvious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D5667-52AA-CE4C-BC62-537DBCBCF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08C030C-24AE-B84C-A71A-E33BC288971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09F1845E-D47F-4041-B1A1-F5A236B4877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05000"/>
            <a:ext cx="5181600" cy="3860800"/>
            <a:chOff x="2544" y="2064"/>
            <a:chExt cx="1095" cy="816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1B5D631-801B-1B45-9705-D0C82E1F0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64"/>
              <a:ext cx="1095" cy="816"/>
              <a:chOff x="960" y="240"/>
              <a:chExt cx="1095" cy="816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5A98B5A-7F03-D84C-A8F5-E33DBC0B0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530" y="869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4289E97-F891-D84A-8EDF-71D2FBF4D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03" y="243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70C76BA-724C-4F4F-9D54-82E705AC4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04" y="426"/>
                <a:ext cx="97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950B156-7D46-8B49-A784-8CBF703C4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52" y="858"/>
                <a:ext cx="98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C7672BF-C865-B94B-A40D-385267D02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21" y="70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BFACEC3-A2E5-4046-8BB7-A6B92FC3D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87" y="31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7E7696C-3AE7-4344-8A3F-A43969610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91" y="601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4763BF2-52F9-0846-ACB0-EB359135D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1" y="707"/>
                <a:ext cx="165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F95E698-2511-3946-A556-35BC6104C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960" y="495"/>
                <a:ext cx="298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3EE6961-D3F6-8543-A864-BF7CF734E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33" y="414"/>
                <a:ext cx="566" cy="64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3D29C084-B1C0-BA4D-8EAE-7093DE873DA7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073" y="642"/>
                <a:ext cx="117" cy="171"/>
              </a:xfrm>
              <a:custGeom>
                <a:avLst/>
                <a:gdLst>
                  <a:gd name="T0" fmla="*/ 0 w 248"/>
                  <a:gd name="T1" fmla="*/ 0 h 320"/>
                  <a:gd name="T2" fmla="*/ 0 w 248"/>
                  <a:gd name="T3" fmla="*/ 1 h 320"/>
                  <a:gd name="T4" fmla="*/ 0 w 248"/>
                  <a:gd name="T5" fmla="*/ 1 h 320"/>
                  <a:gd name="T6" fmla="*/ 0 w 248"/>
                  <a:gd name="T7" fmla="*/ 1 h 320"/>
                  <a:gd name="T8" fmla="*/ 0 w 248"/>
                  <a:gd name="T9" fmla="*/ 0 h 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320"/>
                  <a:gd name="T17" fmla="*/ 248 w 248"/>
                  <a:gd name="T18" fmla="*/ 320 h 3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320">
                    <a:moveTo>
                      <a:pt x="212" y="0"/>
                    </a:moveTo>
                    <a:lnTo>
                      <a:pt x="0" y="280"/>
                    </a:lnTo>
                    <a:lnTo>
                      <a:pt x="105" y="320"/>
                    </a:lnTo>
                    <a:lnTo>
                      <a:pt x="248" y="28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5AEFDFA-0EB4-8F4F-B7F0-C304A5D4E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42" y="372"/>
                <a:ext cx="566" cy="6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18AADDE-D189-4D47-84F9-6F433CBA3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59" y="32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E14E2D2E-8098-6849-B740-40C42FC73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43" y="682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DA31754-BA29-414A-8C04-10D965EA6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654" y="319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8B7E47C-3215-9C48-8022-636AF5673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9" y="47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E633C7F-7B7C-D44F-AAE8-A6237CCA2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71" y="33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78270AA-2434-4D40-BC71-20B09A406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67" y="241"/>
                <a:ext cx="299" cy="33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C48183F-A3CF-734A-BBBC-40F2C4EF9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16" y="24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C82240A-98A8-E043-B979-4E1498F7C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18" y="665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49FF4CD7-A498-E940-A5FF-DD846B190BE1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160" y="240"/>
                <a:ext cx="746" cy="727"/>
              </a:xfrm>
              <a:custGeom>
                <a:avLst/>
                <a:gdLst>
                  <a:gd name="T0" fmla="*/ 0 w 1582"/>
                  <a:gd name="T1" fmla="*/ 0 h 1363"/>
                  <a:gd name="T2" fmla="*/ 0 w 1582"/>
                  <a:gd name="T3" fmla="*/ 1 h 1363"/>
                  <a:gd name="T4" fmla="*/ 0 w 1582"/>
                  <a:gd name="T5" fmla="*/ 1 h 1363"/>
                  <a:gd name="T6" fmla="*/ 0 w 1582"/>
                  <a:gd name="T7" fmla="*/ 1 h 1363"/>
                  <a:gd name="T8" fmla="*/ 0 w 1582"/>
                  <a:gd name="T9" fmla="*/ 1 h 1363"/>
                  <a:gd name="T10" fmla="*/ 0 w 1582"/>
                  <a:gd name="T11" fmla="*/ 1 h 1363"/>
                  <a:gd name="T12" fmla="*/ 0 w 1582"/>
                  <a:gd name="T13" fmla="*/ 1 h 1363"/>
                  <a:gd name="T14" fmla="*/ 0 w 1582"/>
                  <a:gd name="T15" fmla="*/ 1 h 1363"/>
                  <a:gd name="T16" fmla="*/ 0 w 1582"/>
                  <a:gd name="T17" fmla="*/ 1 h 1363"/>
                  <a:gd name="T18" fmla="*/ 0 w 1582"/>
                  <a:gd name="T19" fmla="*/ 1 h 1363"/>
                  <a:gd name="T20" fmla="*/ 0 w 1582"/>
                  <a:gd name="T21" fmla="*/ 1 h 1363"/>
                  <a:gd name="T22" fmla="*/ 0 w 1582"/>
                  <a:gd name="T23" fmla="*/ 1 h 1363"/>
                  <a:gd name="T24" fmla="*/ 0 w 1582"/>
                  <a:gd name="T25" fmla="*/ 1 h 1363"/>
                  <a:gd name="T26" fmla="*/ 0 w 1582"/>
                  <a:gd name="T27" fmla="*/ 1 h 1363"/>
                  <a:gd name="T28" fmla="*/ 0 w 1582"/>
                  <a:gd name="T29" fmla="*/ 1 h 1363"/>
                  <a:gd name="T30" fmla="*/ 0 w 1582"/>
                  <a:gd name="T31" fmla="*/ 1 h 1363"/>
                  <a:gd name="T32" fmla="*/ 0 w 1582"/>
                  <a:gd name="T33" fmla="*/ 0 h 13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82"/>
                  <a:gd name="T52" fmla="*/ 0 h 1363"/>
                  <a:gd name="T53" fmla="*/ 1582 w 1582"/>
                  <a:gd name="T54" fmla="*/ 1363 h 13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82" h="1363">
                    <a:moveTo>
                      <a:pt x="373" y="0"/>
                    </a:moveTo>
                    <a:lnTo>
                      <a:pt x="660" y="169"/>
                    </a:lnTo>
                    <a:lnTo>
                      <a:pt x="1006" y="125"/>
                    </a:lnTo>
                    <a:lnTo>
                      <a:pt x="1227" y="453"/>
                    </a:lnTo>
                    <a:lnTo>
                      <a:pt x="1285" y="479"/>
                    </a:lnTo>
                    <a:lnTo>
                      <a:pt x="1440" y="582"/>
                    </a:lnTo>
                    <a:lnTo>
                      <a:pt x="1480" y="666"/>
                    </a:lnTo>
                    <a:lnTo>
                      <a:pt x="1582" y="817"/>
                    </a:lnTo>
                    <a:lnTo>
                      <a:pt x="1565" y="866"/>
                    </a:lnTo>
                    <a:lnTo>
                      <a:pt x="1325" y="1310"/>
                    </a:lnTo>
                    <a:lnTo>
                      <a:pt x="1157" y="1363"/>
                    </a:lnTo>
                    <a:lnTo>
                      <a:pt x="607" y="1314"/>
                    </a:lnTo>
                    <a:lnTo>
                      <a:pt x="567" y="1243"/>
                    </a:lnTo>
                    <a:lnTo>
                      <a:pt x="204" y="1163"/>
                    </a:lnTo>
                    <a:lnTo>
                      <a:pt x="137" y="1194"/>
                    </a:lnTo>
                    <a:lnTo>
                      <a:pt x="0" y="461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28">
              <a:extLst>
                <a:ext uri="{FF2B5EF4-FFF2-40B4-BE49-F238E27FC236}">
                  <a16:creationId xmlns:a16="http://schemas.microsoft.com/office/drawing/2014/main" id="{8838D0ED-A84C-9049-BCA6-B9423820C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" y="2313"/>
              <a:ext cx="38" cy="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Times New Roman" charset="0"/>
              </a:endParaRPr>
            </a:p>
          </p:txBody>
        </p:sp>
      </p:grpSp>
      <p:sp>
        <p:nvSpPr>
          <p:cNvPr id="29" name="Line 29">
            <a:extLst>
              <a:ext uri="{FF2B5EF4-FFF2-40B4-BE49-F238E27FC236}">
                <a16:creationId xmlns:a16="http://schemas.microsoft.com/office/drawing/2014/main" id="{3B08D327-71C4-D848-8B88-ECFBBD6BB8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1828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78CA8F91-80C2-9F4E-B0A9-48B7192E8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133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910953E8-4B56-854D-9F5F-50051527EA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24384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644FE35A-FC97-B44F-AC2A-309599FDD3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4384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>
            <a:extLst>
              <a:ext uri="{FF2B5EF4-FFF2-40B4-BE49-F238E27FC236}">
                <a16:creationId xmlns:a16="http://schemas.microsoft.com/office/drawing/2014/main" id="{FBC3C75F-B69D-5649-AB4B-9C1C89AC66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76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BA7C1A78-EC84-F442-BFCE-AE60661F2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06563"/>
            <a:ext cx="45720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AFA7E906-E243-8C41-901B-873644A8EB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1336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4E24A81A-577F-8444-A767-81EE8C56B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1600200"/>
            <a:ext cx="1825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260A4A5E-03BC-5A41-A1FA-D0B6BECCB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600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555B0CA0-68A1-D745-AE4C-6533D5F13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81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AB8F1619-4DD0-EC4D-861C-476E1F8739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209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37D2C2C1-F4E7-BD40-8334-BE885F3ED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17A9474E-74FA-D54C-91BA-C8FA7F872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29718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EA29A27D-76C7-D540-A6E3-94319EAF3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336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02D4E74D-30E5-4A4B-BDB9-CEA175DFCB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8956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E40D35A9-2962-C247-A22D-12E699F7D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100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5353CE8A-17F2-CE4D-8946-C7F0FEB84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26F8EC6F-9832-CA42-AD7A-93F398C293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810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C7DE824B-0B31-544D-BB0E-6DF428EB3F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886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8">
            <a:extLst>
              <a:ext uri="{FF2B5EF4-FFF2-40B4-BE49-F238E27FC236}">
                <a16:creationId xmlns:a16="http://schemas.microsoft.com/office/drawing/2014/main" id="{2422FAAC-980C-DB4F-BBAE-9EA9F69DB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876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9">
            <a:extLst>
              <a:ext uri="{FF2B5EF4-FFF2-40B4-BE49-F238E27FC236}">
                <a16:creationId xmlns:a16="http://schemas.microsoft.com/office/drawing/2014/main" id="{12FE5468-9EEE-A546-8F38-54A71AAAA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0">
            <a:extLst>
              <a:ext uri="{FF2B5EF4-FFF2-40B4-BE49-F238E27FC236}">
                <a16:creationId xmlns:a16="http://schemas.microsoft.com/office/drawing/2014/main" id="{BFE3BF60-986A-5145-B391-7CFBC43987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953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1">
            <a:extLst>
              <a:ext uri="{FF2B5EF4-FFF2-40B4-BE49-F238E27FC236}">
                <a16:creationId xmlns:a16="http://schemas.microsoft.com/office/drawing/2014/main" id="{DF828FF4-90C9-2444-9ECF-DB4360829E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41910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05E90376-1108-3B42-99D4-A00F3A5B56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563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3">
            <a:extLst>
              <a:ext uri="{FF2B5EF4-FFF2-40B4-BE49-F238E27FC236}">
                <a16:creationId xmlns:a16="http://schemas.microsoft.com/office/drawing/2014/main" id="{D7114992-54E6-5848-96CC-AE9E1B5AB0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5638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336AB35F-94AF-4F4F-A1B4-ADAD45918C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5">
            <a:extLst>
              <a:ext uri="{FF2B5EF4-FFF2-40B4-BE49-F238E27FC236}">
                <a16:creationId xmlns:a16="http://schemas.microsoft.com/office/drawing/2014/main" id="{3FFCE056-A9AC-5F42-B847-374EBEC91A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5257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6">
            <a:extLst>
              <a:ext uri="{FF2B5EF4-FFF2-40B4-BE49-F238E27FC236}">
                <a16:creationId xmlns:a16="http://schemas.microsoft.com/office/drawing/2014/main" id="{C7D0C7C1-C9D7-2946-BB87-07537B7E4A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7">
            <a:extLst>
              <a:ext uri="{FF2B5EF4-FFF2-40B4-BE49-F238E27FC236}">
                <a16:creationId xmlns:a16="http://schemas.microsoft.com/office/drawing/2014/main" id="{B5205888-5CB6-F84B-B103-2A4ED3428F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60198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8">
            <a:extLst>
              <a:ext uri="{FF2B5EF4-FFF2-40B4-BE49-F238E27FC236}">
                <a16:creationId xmlns:a16="http://schemas.microsoft.com/office/drawing/2014/main" id="{C096055A-2B5B-9944-A26F-9EB54698B0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6019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9">
            <a:extLst>
              <a:ext uri="{FF2B5EF4-FFF2-40B4-BE49-F238E27FC236}">
                <a16:creationId xmlns:a16="http://schemas.microsoft.com/office/drawing/2014/main" id="{454A4C56-4085-624F-B0A8-971F88E758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791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0">
            <a:extLst>
              <a:ext uri="{FF2B5EF4-FFF2-40B4-BE49-F238E27FC236}">
                <a16:creationId xmlns:a16="http://schemas.microsoft.com/office/drawing/2014/main" id="{B60E30C4-CAF1-0A45-AF75-A10F2C2E20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586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>
            <a:extLst>
              <a:ext uri="{FF2B5EF4-FFF2-40B4-BE49-F238E27FC236}">
                <a16:creationId xmlns:a16="http://schemas.microsoft.com/office/drawing/2014/main" id="{03E442D3-002A-B04A-AFC7-E956CA20F6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49530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>
            <a:extLst>
              <a:ext uri="{FF2B5EF4-FFF2-40B4-BE49-F238E27FC236}">
                <a16:creationId xmlns:a16="http://schemas.microsoft.com/office/drawing/2014/main" id="{5125E5F5-1F33-694F-92A9-D7CD0D4EA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953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>
            <a:extLst>
              <a:ext uri="{FF2B5EF4-FFF2-40B4-BE49-F238E27FC236}">
                <a16:creationId xmlns:a16="http://schemas.microsoft.com/office/drawing/2014/main" id="{9E763373-BB22-4745-9E72-7177E5187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5181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4">
            <a:extLst>
              <a:ext uri="{FF2B5EF4-FFF2-40B4-BE49-F238E27FC236}">
                <a16:creationId xmlns:a16="http://schemas.microsoft.com/office/drawing/2014/main" id="{F4F9880C-789E-9A49-99BD-AC0232C3B7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5">
            <a:extLst>
              <a:ext uri="{FF2B5EF4-FFF2-40B4-BE49-F238E27FC236}">
                <a16:creationId xmlns:a16="http://schemas.microsoft.com/office/drawing/2014/main" id="{250B5323-A18E-BD42-854D-5E4CEB54ED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0" y="5562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6">
            <a:extLst>
              <a:ext uri="{FF2B5EF4-FFF2-40B4-BE49-F238E27FC236}">
                <a16:creationId xmlns:a16="http://schemas.microsoft.com/office/drawing/2014/main" id="{81313991-19EA-D04C-9AF3-23A24CF007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556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7">
            <a:extLst>
              <a:ext uri="{FF2B5EF4-FFF2-40B4-BE49-F238E27FC236}">
                <a16:creationId xmlns:a16="http://schemas.microsoft.com/office/drawing/2014/main" id="{614BC13C-E314-034C-B9D5-080699908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352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68">
            <a:extLst>
              <a:ext uri="{FF2B5EF4-FFF2-40B4-BE49-F238E27FC236}">
                <a16:creationId xmlns:a16="http://schemas.microsoft.com/office/drawing/2014/main" id="{1D27DBFA-7BBC-3544-8AE4-DBD3051308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971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69">
            <a:extLst>
              <a:ext uri="{FF2B5EF4-FFF2-40B4-BE49-F238E27FC236}">
                <a16:creationId xmlns:a16="http://schemas.microsoft.com/office/drawing/2014/main" id="{AA5DE489-D705-ED43-9434-AB215B1BC0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3276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70">
            <a:extLst>
              <a:ext uri="{FF2B5EF4-FFF2-40B4-BE49-F238E27FC236}">
                <a16:creationId xmlns:a16="http://schemas.microsoft.com/office/drawing/2014/main" id="{70A09AEC-119A-D64F-85D5-D8BE10ADFE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953000"/>
            <a:ext cx="152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" name="Picture 71">
            <a:extLst>
              <a:ext uri="{FF2B5EF4-FFF2-40B4-BE49-F238E27FC236}">
                <a16:creationId xmlns:a16="http://schemas.microsoft.com/office/drawing/2014/main" id="{35287623-C9BC-E741-9FC5-FF4B273E099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3810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2" name="Line 72">
            <a:extLst>
              <a:ext uri="{FF2B5EF4-FFF2-40B4-BE49-F238E27FC236}">
                <a16:creationId xmlns:a16="http://schemas.microsoft.com/office/drawing/2014/main" id="{94830BDF-B836-E841-8075-5532D87EB5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819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3">
            <a:extLst>
              <a:ext uri="{FF2B5EF4-FFF2-40B4-BE49-F238E27FC236}">
                <a16:creationId xmlns:a16="http://schemas.microsoft.com/office/drawing/2014/main" id="{F9B5C942-3BAC-2C46-A1F8-2E734900A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971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4">
            <a:extLst>
              <a:ext uri="{FF2B5EF4-FFF2-40B4-BE49-F238E27FC236}">
                <a16:creationId xmlns:a16="http://schemas.microsoft.com/office/drawing/2014/main" id="{4B2D6A19-E266-E844-82CB-3A8CBC48C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75">
            <a:extLst>
              <a:ext uri="{FF2B5EF4-FFF2-40B4-BE49-F238E27FC236}">
                <a16:creationId xmlns:a16="http://schemas.microsoft.com/office/drawing/2014/main" id="{D58CDCA7-D787-AB45-BC40-7701A8566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038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76">
            <a:extLst>
              <a:ext uri="{FF2B5EF4-FFF2-40B4-BE49-F238E27FC236}">
                <a16:creationId xmlns:a16="http://schemas.microsoft.com/office/drawing/2014/main" id="{6A402940-5C21-E841-83E4-69403ACB9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3962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7" name="Line 77">
            <a:extLst>
              <a:ext uri="{FF2B5EF4-FFF2-40B4-BE49-F238E27FC236}">
                <a16:creationId xmlns:a16="http://schemas.microsoft.com/office/drawing/2014/main" id="{F3D9B96A-35FD-AF49-9B64-09AEF3CC80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4648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8">
            <a:extLst>
              <a:ext uri="{FF2B5EF4-FFF2-40B4-BE49-F238E27FC236}">
                <a16:creationId xmlns:a16="http://schemas.microsoft.com/office/drawing/2014/main" id="{9167C0A0-C86D-304A-A545-34ADC00D1B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3962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79">
            <a:extLst>
              <a:ext uri="{FF2B5EF4-FFF2-40B4-BE49-F238E27FC236}">
                <a16:creationId xmlns:a16="http://schemas.microsoft.com/office/drawing/2014/main" id="{D2D948AC-4530-A54C-A89E-D5E0F6EAC8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276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0">
            <a:extLst>
              <a:ext uri="{FF2B5EF4-FFF2-40B4-BE49-F238E27FC236}">
                <a16:creationId xmlns:a16="http://schemas.microsoft.com/office/drawing/2014/main" id="{AE336877-70B4-AC45-A6EB-4124973DB9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2438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1">
            <a:extLst>
              <a:ext uri="{FF2B5EF4-FFF2-40B4-BE49-F238E27FC236}">
                <a16:creationId xmlns:a16="http://schemas.microsoft.com/office/drawing/2014/main" id="{3734DA6F-E341-9D44-BC6D-4A02A878E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0386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82">
            <a:extLst>
              <a:ext uri="{FF2B5EF4-FFF2-40B4-BE49-F238E27FC236}">
                <a16:creationId xmlns:a16="http://schemas.microsoft.com/office/drawing/2014/main" id="{67DB638B-6FD8-E643-96DF-DD4A66F9A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83">
            <a:extLst>
              <a:ext uri="{FF2B5EF4-FFF2-40B4-BE49-F238E27FC236}">
                <a16:creationId xmlns:a16="http://schemas.microsoft.com/office/drawing/2014/main" id="{1A6CDCAD-2052-CC4E-BCD3-CC5BF3EF6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590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84">
            <a:extLst>
              <a:ext uri="{FF2B5EF4-FFF2-40B4-BE49-F238E27FC236}">
                <a16:creationId xmlns:a16="http://schemas.microsoft.com/office/drawing/2014/main" id="{2A741747-19BD-AA4F-BA8A-9B86BE2375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5">
            <a:extLst>
              <a:ext uri="{FF2B5EF4-FFF2-40B4-BE49-F238E27FC236}">
                <a16:creationId xmlns:a16="http://schemas.microsoft.com/office/drawing/2014/main" id="{664B7EAF-604F-6E44-8B9B-AC985D187A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495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6">
            <a:extLst>
              <a:ext uri="{FF2B5EF4-FFF2-40B4-BE49-F238E27FC236}">
                <a16:creationId xmlns:a16="http://schemas.microsoft.com/office/drawing/2014/main" id="{044206B6-58DC-4C47-9275-2AEE10D1A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7">
            <a:extLst>
              <a:ext uri="{FF2B5EF4-FFF2-40B4-BE49-F238E27FC236}">
                <a16:creationId xmlns:a16="http://schemas.microsoft.com/office/drawing/2014/main" id="{A7AD87D4-88EF-A547-9BD1-7EEE611BE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0386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8">
            <a:extLst>
              <a:ext uri="{FF2B5EF4-FFF2-40B4-BE49-F238E27FC236}">
                <a16:creationId xmlns:a16="http://schemas.microsoft.com/office/drawing/2014/main" id="{23B38AA9-744E-E146-ADBD-1E10D2E5C8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00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9">
            <a:extLst>
              <a:ext uri="{FF2B5EF4-FFF2-40B4-BE49-F238E27FC236}">
                <a16:creationId xmlns:a16="http://schemas.microsoft.com/office/drawing/2014/main" id="{5C9BD904-DC70-0B4F-9E1D-E8715EC4B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90">
            <a:extLst>
              <a:ext uri="{FF2B5EF4-FFF2-40B4-BE49-F238E27FC236}">
                <a16:creationId xmlns:a16="http://schemas.microsoft.com/office/drawing/2014/main" id="{25FC62B9-96D2-B44E-99EE-793AC0300D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6670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1">
            <a:extLst>
              <a:ext uri="{FF2B5EF4-FFF2-40B4-BE49-F238E27FC236}">
                <a16:creationId xmlns:a16="http://schemas.microsoft.com/office/drawing/2014/main" id="{C1F1DBC8-0D04-C341-9903-DD6BA631B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862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2">
            <a:extLst>
              <a:ext uri="{FF2B5EF4-FFF2-40B4-BE49-F238E27FC236}">
                <a16:creationId xmlns:a16="http://schemas.microsoft.com/office/drawing/2014/main" id="{D5632CE9-1B15-6B42-A571-C0B75DEF8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3" name="Picture 93">
            <a:extLst>
              <a:ext uri="{FF2B5EF4-FFF2-40B4-BE49-F238E27FC236}">
                <a16:creationId xmlns:a16="http://schemas.microsoft.com/office/drawing/2014/main" id="{574D55BB-38AA-EA4C-9CF5-88AC9BEDC94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30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4" name="Picture 94">
            <a:extLst>
              <a:ext uri="{FF2B5EF4-FFF2-40B4-BE49-F238E27FC236}">
                <a16:creationId xmlns:a16="http://schemas.microsoft.com/office/drawing/2014/main" id="{2E75C03D-271C-244E-BB5F-431BAC8BB65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876800" y="4343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5" name="Picture 95">
            <a:extLst>
              <a:ext uri="{FF2B5EF4-FFF2-40B4-BE49-F238E27FC236}">
                <a16:creationId xmlns:a16="http://schemas.microsoft.com/office/drawing/2014/main" id="{9401D454-2824-604C-9224-9C6D1FFE88C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9530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6" name="Picture 96">
            <a:extLst>
              <a:ext uri="{FF2B5EF4-FFF2-40B4-BE49-F238E27FC236}">
                <a16:creationId xmlns:a16="http://schemas.microsoft.com/office/drawing/2014/main" id="{BBBA4A42-FC1F-4F4D-8272-3E7276F099F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114800" y="2286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7" name="Picture 97">
            <a:extLst>
              <a:ext uri="{FF2B5EF4-FFF2-40B4-BE49-F238E27FC236}">
                <a16:creationId xmlns:a16="http://schemas.microsoft.com/office/drawing/2014/main" id="{BBCFBFAF-2502-8848-84F0-E9A888CE019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343400" y="3657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8" name="Picture 98">
            <a:extLst>
              <a:ext uri="{FF2B5EF4-FFF2-40B4-BE49-F238E27FC236}">
                <a16:creationId xmlns:a16="http://schemas.microsoft.com/office/drawing/2014/main" id="{1A253A5C-2BE4-7A4D-BDCD-7D514159468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9" name="Picture 99">
            <a:extLst>
              <a:ext uri="{FF2B5EF4-FFF2-40B4-BE49-F238E27FC236}">
                <a16:creationId xmlns:a16="http://schemas.microsoft.com/office/drawing/2014/main" id="{4699FEE6-415F-0E48-B342-FA157DA600C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505200" y="2971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0" name="Picture 100">
            <a:extLst>
              <a:ext uri="{FF2B5EF4-FFF2-40B4-BE49-F238E27FC236}">
                <a16:creationId xmlns:a16="http://schemas.microsoft.com/office/drawing/2014/main" id="{E4E285E4-6C6C-BA4E-92F2-86DC0C06729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1" name="Picture 101">
            <a:extLst>
              <a:ext uri="{FF2B5EF4-FFF2-40B4-BE49-F238E27FC236}">
                <a16:creationId xmlns:a16="http://schemas.microsoft.com/office/drawing/2014/main" id="{83835C4D-4188-C947-A7CE-DC7961C9C55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352800" y="4038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" name="Picture 102">
            <a:extLst>
              <a:ext uri="{FF2B5EF4-FFF2-40B4-BE49-F238E27FC236}">
                <a16:creationId xmlns:a16="http://schemas.microsoft.com/office/drawing/2014/main" id="{7C0CE8E6-8560-A74B-990A-2977BA48A08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200400" y="4800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3" name="Picture 103">
            <a:extLst>
              <a:ext uri="{FF2B5EF4-FFF2-40B4-BE49-F238E27FC236}">
                <a16:creationId xmlns:a16="http://schemas.microsoft.com/office/drawing/2014/main" id="{AC0420E5-5951-5A44-BAF3-76717507C7B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682875" y="35814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4" name="Picture 104">
            <a:extLst>
              <a:ext uri="{FF2B5EF4-FFF2-40B4-BE49-F238E27FC236}">
                <a16:creationId xmlns:a16="http://schemas.microsoft.com/office/drawing/2014/main" id="{CE4450BE-4B3A-4346-9723-B6D35D93C2D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981200" y="37338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5" name="Picture 105">
            <a:extLst>
              <a:ext uri="{FF2B5EF4-FFF2-40B4-BE49-F238E27FC236}">
                <a16:creationId xmlns:a16="http://schemas.microsoft.com/office/drawing/2014/main" id="{3AA80756-71FE-444A-BB1E-51E736774E8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867400" y="25146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6" name="Picture 106">
            <a:extLst>
              <a:ext uri="{FF2B5EF4-FFF2-40B4-BE49-F238E27FC236}">
                <a16:creationId xmlns:a16="http://schemas.microsoft.com/office/drawing/2014/main" id="{01853477-2D91-7147-9E5A-8B2B28F5FD0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5715000" y="4572000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7" name="Line 107">
            <a:extLst>
              <a:ext uri="{FF2B5EF4-FFF2-40B4-BE49-F238E27FC236}">
                <a16:creationId xmlns:a16="http://schemas.microsoft.com/office/drawing/2014/main" id="{24101BBB-9892-284F-B286-CB95E7136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8">
            <a:extLst>
              <a:ext uri="{FF2B5EF4-FFF2-40B4-BE49-F238E27FC236}">
                <a16:creationId xmlns:a16="http://schemas.microsoft.com/office/drawing/2014/main" id="{C85046E3-5F74-1743-959F-B8A259020B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86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9">
            <a:extLst>
              <a:ext uri="{FF2B5EF4-FFF2-40B4-BE49-F238E27FC236}">
                <a16:creationId xmlns:a16="http://schemas.microsoft.com/office/drawing/2014/main" id="{27C4B271-FE68-914A-92BC-6E65C6FB6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" name="Picture 110">
            <a:extLst>
              <a:ext uri="{FF2B5EF4-FFF2-40B4-BE49-F238E27FC236}">
                <a16:creationId xmlns:a16="http://schemas.microsoft.com/office/drawing/2014/main" id="{24AA17BB-56B3-4D4A-8A3B-E3CCB1A8EDA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400800" y="5410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1" name="Picture 111">
            <a:extLst>
              <a:ext uri="{FF2B5EF4-FFF2-40B4-BE49-F238E27FC236}">
                <a16:creationId xmlns:a16="http://schemas.microsoft.com/office/drawing/2014/main" id="{DC50E6C4-CC3F-6D4E-849F-3364964D358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334000" y="5715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2" name="Picture 112">
            <a:extLst>
              <a:ext uri="{FF2B5EF4-FFF2-40B4-BE49-F238E27FC236}">
                <a16:creationId xmlns:a16="http://schemas.microsoft.com/office/drawing/2014/main" id="{E065A00A-BD3E-C245-AAED-255232BC719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4038600" y="586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3" name="Picture 113">
            <a:extLst>
              <a:ext uri="{FF2B5EF4-FFF2-40B4-BE49-F238E27FC236}">
                <a16:creationId xmlns:a16="http://schemas.microsoft.com/office/drawing/2014/main" id="{3EF1B02C-5C72-2842-8570-E7047CA49EF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2590800" y="5486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4" name="Picture 114">
            <a:extLst>
              <a:ext uri="{FF2B5EF4-FFF2-40B4-BE49-F238E27FC236}">
                <a16:creationId xmlns:a16="http://schemas.microsoft.com/office/drawing/2014/main" id="{7FD353F6-05BE-F747-9364-3D594027E96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14400" y="37338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5" name="Picture 115">
            <a:extLst>
              <a:ext uri="{FF2B5EF4-FFF2-40B4-BE49-F238E27FC236}">
                <a16:creationId xmlns:a16="http://schemas.microsoft.com/office/drawing/2014/main" id="{9C6532E4-721D-634D-9D21-7C38BD58785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447800" y="4784725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6" name="Picture 116">
            <a:extLst>
              <a:ext uri="{FF2B5EF4-FFF2-40B4-BE49-F238E27FC236}">
                <a16:creationId xmlns:a16="http://schemas.microsoft.com/office/drawing/2014/main" id="{810CD493-17D3-E746-8342-B37210A756A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90600" y="28956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7" name="Picture 117">
            <a:extLst>
              <a:ext uri="{FF2B5EF4-FFF2-40B4-BE49-F238E27FC236}">
                <a16:creationId xmlns:a16="http://schemas.microsoft.com/office/drawing/2014/main" id="{01EB1ED8-6B86-1849-9ECD-D4015116394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676400" y="2057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8" name="Picture 118">
            <a:extLst>
              <a:ext uri="{FF2B5EF4-FFF2-40B4-BE49-F238E27FC236}">
                <a16:creationId xmlns:a16="http://schemas.microsoft.com/office/drawing/2014/main" id="{10FCB600-3142-C34F-842C-4591F8624C1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934200" y="22860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9" name="Picture 119">
            <a:extLst>
              <a:ext uri="{FF2B5EF4-FFF2-40B4-BE49-F238E27FC236}">
                <a16:creationId xmlns:a16="http://schemas.microsoft.com/office/drawing/2014/main" id="{8A95329B-9C08-FD44-9E26-96B1FD22322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029200" y="19812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0" name="Picture 120">
            <a:extLst>
              <a:ext uri="{FF2B5EF4-FFF2-40B4-BE49-F238E27FC236}">
                <a16:creationId xmlns:a16="http://schemas.microsoft.com/office/drawing/2014/main" id="{BA1B15CD-3F52-E94E-9F26-E9E8A23E0F6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14400" y="1828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1" name="Picture 121">
            <a:extLst>
              <a:ext uri="{FF2B5EF4-FFF2-40B4-BE49-F238E27FC236}">
                <a16:creationId xmlns:a16="http://schemas.microsoft.com/office/drawing/2014/main" id="{4FB6B7E1-329B-DD41-9396-C938C4B2C94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752600" y="1447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" name="Picture 122">
            <a:extLst>
              <a:ext uri="{FF2B5EF4-FFF2-40B4-BE49-F238E27FC236}">
                <a16:creationId xmlns:a16="http://schemas.microsoft.com/office/drawing/2014/main" id="{78637942-32EF-0541-86B1-A1827086C17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66800" y="2286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3" name="Picture 123">
            <a:extLst>
              <a:ext uri="{FF2B5EF4-FFF2-40B4-BE49-F238E27FC236}">
                <a16:creationId xmlns:a16="http://schemas.microsoft.com/office/drawing/2014/main" id="{D9F4A12A-D6D6-0441-BFED-92122247C01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5019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" name="Picture 124">
            <a:extLst>
              <a:ext uri="{FF2B5EF4-FFF2-40B4-BE49-F238E27FC236}">
                <a16:creationId xmlns:a16="http://schemas.microsoft.com/office/drawing/2014/main" id="{FB094E22-425C-2F41-9042-C668E36B3A3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9718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5" name="Picture 125">
            <a:extLst>
              <a:ext uri="{FF2B5EF4-FFF2-40B4-BE49-F238E27FC236}">
                <a16:creationId xmlns:a16="http://schemas.microsoft.com/office/drawing/2014/main" id="{06F277EE-D6C1-914A-839D-5DCC029DD1B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429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6" name="Picture 126">
            <a:extLst>
              <a:ext uri="{FF2B5EF4-FFF2-40B4-BE49-F238E27FC236}">
                <a16:creationId xmlns:a16="http://schemas.microsoft.com/office/drawing/2014/main" id="{95457563-2C07-504C-A487-2848498A040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38369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7" name="Picture 127">
            <a:extLst>
              <a:ext uri="{FF2B5EF4-FFF2-40B4-BE49-F238E27FC236}">
                <a16:creationId xmlns:a16="http://schemas.microsoft.com/office/drawing/2014/main" id="{CFE8B770-6E9B-074F-A182-4722BB91876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244975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8" name="Picture 128">
            <a:extLst>
              <a:ext uri="{FF2B5EF4-FFF2-40B4-BE49-F238E27FC236}">
                <a16:creationId xmlns:a16="http://schemas.microsoft.com/office/drawing/2014/main" id="{E0E1167A-5C2B-1740-B113-E42116CFB2A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33400" y="4953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9" name="Picture 129">
            <a:extLst>
              <a:ext uri="{FF2B5EF4-FFF2-40B4-BE49-F238E27FC236}">
                <a16:creationId xmlns:a16="http://schemas.microsoft.com/office/drawing/2014/main" id="{03C90473-A377-864F-B8C3-ED9B31D5CB4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838200" y="5410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0" name="Picture 130">
            <a:extLst>
              <a:ext uri="{FF2B5EF4-FFF2-40B4-BE49-F238E27FC236}">
                <a16:creationId xmlns:a16="http://schemas.microsoft.com/office/drawing/2014/main" id="{EDFF0799-9FE7-D941-B914-9DB9101D6F4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3716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1" name="Picture 131">
            <a:extLst>
              <a:ext uri="{FF2B5EF4-FFF2-40B4-BE49-F238E27FC236}">
                <a16:creationId xmlns:a16="http://schemas.microsoft.com/office/drawing/2014/main" id="{8EAB8302-4860-C446-9428-F7286ACF776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098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2" name="Picture 132">
            <a:extLst>
              <a:ext uri="{FF2B5EF4-FFF2-40B4-BE49-F238E27FC236}">
                <a16:creationId xmlns:a16="http://schemas.microsoft.com/office/drawing/2014/main" id="{6C261056-DD39-8E47-BA61-8B90B77CF3A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194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3" name="Picture 133">
            <a:extLst>
              <a:ext uri="{FF2B5EF4-FFF2-40B4-BE49-F238E27FC236}">
                <a16:creationId xmlns:a16="http://schemas.microsoft.com/office/drawing/2014/main" id="{A563650D-786D-7C46-A4C4-3CEC9EE9E5C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8862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4" name="Picture 134">
            <a:extLst>
              <a:ext uri="{FF2B5EF4-FFF2-40B4-BE49-F238E27FC236}">
                <a16:creationId xmlns:a16="http://schemas.microsoft.com/office/drawing/2014/main" id="{CCF5EB2F-ABAD-8C4C-AC94-352BDFD9097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419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5" name="Picture 135">
            <a:extLst>
              <a:ext uri="{FF2B5EF4-FFF2-40B4-BE49-F238E27FC236}">
                <a16:creationId xmlns:a16="http://schemas.microsoft.com/office/drawing/2014/main" id="{5132500A-0CCD-C140-9DB9-E47B709FC5B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1816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6" name="Picture 136">
            <a:extLst>
              <a:ext uri="{FF2B5EF4-FFF2-40B4-BE49-F238E27FC236}">
                <a16:creationId xmlns:a16="http://schemas.microsoft.com/office/drawing/2014/main" id="{4982F118-75A3-5743-97FC-C678584A679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638800" y="624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7" name="Picture 137">
            <a:extLst>
              <a:ext uri="{FF2B5EF4-FFF2-40B4-BE49-F238E27FC236}">
                <a16:creationId xmlns:a16="http://schemas.microsoft.com/office/drawing/2014/main" id="{20C32FA9-D3FD-1A48-AF05-9CF36B176A0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59436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8" name="Picture 138">
            <a:extLst>
              <a:ext uri="{FF2B5EF4-FFF2-40B4-BE49-F238E27FC236}">
                <a16:creationId xmlns:a16="http://schemas.microsoft.com/office/drawing/2014/main" id="{11CA0F82-D2C5-0748-9B04-C5AD76FFE1C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010400" y="579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9" name="Picture 139">
            <a:extLst>
              <a:ext uri="{FF2B5EF4-FFF2-40B4-BE49-F238E27FC236}">
                <a16:creationId xmlns:a16="http://schemas.microsoft.com/office/drawing/2014/main" id="{2B5890AE-0ADD-6644-952C-60DD82A7F1C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315200" y="5486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0" name="Picture 140">
            <a:extLst>
              <a:ext uri="{FF2B5EF4-FFF2-40B4-BE49-F238E27FC236}">
                <a16:creationId xmlns:a16="http://schemas.microsoft.com/office/drawing/2014/main" id="{0E8482E4-96CC-6047-BEC5-84CB8C61E50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5029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1" name="Picture 141">
            <a:extLst>
              <a:ext uri="{FF2B5EF4-FFF2-40B4-BE49-F238E27FC236}">
                <a16:creationId xmlns:a16="http://schemas.microsoft.com/office/drawing/2014/main" id="{1E7973AE-566F-064F-8596-309E01F00EC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705600" y="48275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2" name="Picture 142">
            <a:extLst>
              <a:ext uri="{FF2B5EF4-FFF2-40B4-BE49-F238E27FC236}">
                <a16:creationId xmlns:a16="http://schemas.microsoft.com/office/drawing/2014/main" id="{E3EE02FB-066D-7F4C-B659-8D4867EACB5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7244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" name="Picture 143">
            <a:extLst>
              <a:ext uri="{FF2B5EF4-FFF2-40B4-BE49-F238E27FC236}">
                <a16:creationId xmlns:a16="http://schemas.microsoft.com/office/drawing/2014/main" id="{698DE567-8ECE-034F-9630-F98D584D23B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410200" y="15240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4" name="Picture 144">
            <a:extLst>
              <a:ext uri="{FF2B5EF4-FFF2-40B4-BE49-F238E27FC236}">
                <a16:creationId xmlns:a16="http://schemas.microsoft.com/office/drawing/2014/main" id="{61A1D600-CDB4-6C42-80DC-A682B8890C9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39000" y="1627188"/>
            <a:ext cx="304800" cy="201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5" name="Picture 145">
            <a:extLst>
              <a:ext uri="{FF2B5EF4-FFF2-40B4-BE49-F238E27FC236}">
                <a16:creationId xmlns:a16="http://schemas.microsoft.com/office/drawing/2014/main" id="{6946D6FB-2499-1C47-8E2B-74F58A5FEDA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1981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6" name="Picture 146">
            <a:extLst>
              <a:ext uri="{FF2B5EF4-FFF2-40B4-BE49-F238E27FC236}">
                <a16:creationId xmlns:a16="http://schemas.microsoft.com/office/drawing/2014/main" id="{EF22CBF7-89AE-0248-A7C8-2D9C3742630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848600" y="2438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7" name="Picture 147">
            <a:extLst>
              <a:ext uri="{FF2B5EF4-FFF2-40B4-BE49-F238E27FC236}">
                <a16:creationId xmlns:a16="http://schemas.microsoft.com/office/drawing/2014/main" id="{ADA5A3EA-6672-9348-8417-2BF2ABA7444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6858000" y="3200400"/>
            <a:ext cx="533400" cy="16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8" name="Picture 148">
            <a:extLst>
              <a:ext uri="{FF2B5EF4-FFF2-40B4-BE49-F238E27FC236}">
                <a16:creationId xmlns:a16="http://schemas.microsoft.com/office/drawing/2014/main" id="{6318A2CF-D089-154F-B54E-6E1D87749DD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162800" y="28194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9" name="Picture 149">
            <a:extLst>
              <a:ext uri="{FF2B5EF4-FFF2-40B4-BE49-F238E27FC236}">
                <a16:creationId xmlns:a16="http://schemas.microsoft.com/office/drawing/2014/main" id="{EA0386A4-55C8-C140-84F9-FA284553490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543800" y="3124200"/>
            <a:ext cx="3048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150" name="Object 2">
            <a:extLst>
              <a:ext uri="{FF2B5EF4-FFF2-40B4-BE49-F238E27FC236}">
                <a16:creationId xmlns:a16="http://schemas.microsoft.com/office/drawing/2014/main" id="{39F06879-8FF5-4546-AB03-419DC62A88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5146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4" name="PhotoHouse" r:id="rId9" imgW="304520" imgH="199789" progId="CorelPhotoHouse.Document">
                  <p:embed/>
                </p:oleObj>
              </mc:Choice>
              <mc:Fallback>
                <p:oleObj name="PhotoHouse" r:id="rId9" imgW="304520" imgH="199789" progId="CorelPhotoHouse.Document">
                  <p:embed/>
                  <p:pic>
                    <p:nvPicPr>
                      <p:cNvPr id="150" name="Object 2">
                        <a:extLst>
                          <a:ext uri="{FF2B5EF4-FFF2-40B4-BE49-F238E27FC236}">
                            <a16:creationId xmlns:a16="http://schemas.microsoft.com/office/drawing/2014/main" id="{3F8F8B4E-D59F-844B-9921-617F36B662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">
            <a:extLst>
              <a:ext uri="{FF2B5EF4-FFF2-40B4-BE49-F238E27FC236}">
                <a16:creationId xmlns:a16="http://schemas.microsoft.com/office/drawing/2014/main" id="{38FC7B2C-B6C2-E040-A5A2-563D9F2EB3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2418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5" name="PhotoHouse" r:id="rId11" imgW="304520" imgH="199789" progId="CorelPhotoHouse.Document">
                  <p:embed/>
                </p:oleObj>
              </mc:Choice>
              <mc:Fallback>
                <p:oleObj name="PhotoHouse" r:id="rId11" imgW="304520" imgH="199789" progId="CorelPhotoHouse.Document">
                  <p:embed/>
                  <p:pic>
                    <p:nvPicPr>
                      <p:cNvPr id="151" name="Object 3">
                        <a:extLst>
                          <a:ext uri="{FF2B5EF4-FFF2-40B4-BE49-F238E27FC236}">
                            <a16:creationId xmlns:a16="http://schemas.microsoft.com/office/drawing/2014/main" id="{FD7CE0AF-796A-6748-9D63-21F500C90D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418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4">
            <a:extLst>
              <a:ext uri="{FF2B5EF4-FFF2-40B4-BE49-F238E27FC236}">
                <a16:creationId xmlns:a16="http://schemas.microsoft.com/office/drawing/2014/main" id="{2FAA680F-982F-8A4A-924D-EBEA4206AC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410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6" name="PhotoHouse" r:id="rId12" imgW="304520" imgH="199789" progId="CorelPhotoHouse.Document">
                  <p:embed/>
                </p:oleObj>
              </mc:Choice>
              <mc:Fallback>
                <p:oleObj name="PhotoHouse" r:id="rId12" imgW="304520" imgH="199789" progId="CorelPhotoHouse.Document">
                  <p:embed/>
                  <p:pic>
                    <p:nvPicPr>
                      <p:cNvPr id="152" name="Object 4">
                        <a:extLst>
                          <a:ext uri="{FF2B5EF4-FFF2-40B4-BE49-F238E27FC236}">
                            <a16:creationId xmlns:a16="http://schemas.microsoft.com/office/drawing/2014/main" id="{E9EB0E73-62B4-1448-9D2D-03787530A4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5">
            <a:extLst>
              <a:ext uri="{FF2B5EF4-FFF2-40B4-BE49-F238E27FC236}">
                <a16:creationId xmlns:a16="http://schemas.microsoft.com/office/drawing/2014/main" id="{66BF4E5C-7F07-0247-B5C9-708DD3F471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6248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PhotoHouse" r:id="rId13" imgW="304520" imgH="199789" progId="CorelPhotoHouse.Document">
                  <p:embed/>
                </p:oleObj>
              </mc:Choice>
              <mc:Fallback>
                <p:oleObj name="PhotoHouse" r:id="rId13" imgW="304520" imgH="199789" progId="CorelPhotoHouse.Document">
                  <p:embed/>
                  <p:pic>
                    <p:nvPicPr>
                      <p:cNvPr id="153" name="Object 5">
                        <a:extLst>
                          <a:ext uri="{FF2B5EF4-FFF2-40B4-BE49-F238E27FC236}">
                            <a16:creationId xmlns:a16="http://schemas.microsoft.com/office/drawing/2014/main" id="{B3A43B02-E04E-F74A-B08E-B39BAB5F99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248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6">
            <a:extLst>
              <a:ext uri="{FF2B5EF4-FFF2-40B4-BE49-F238E27FC236}">
                <a16:creationId xmlns:a16="http://schemas.microsoft.com/office/drawing/2014/main" id="{77F8237C-600E-0A4D-B5AC-51F5B32BD1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5029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PhotoHouse" r:id="rId14" imgW="304520" imgH="199789" progId="CorelPhotoHouse.Document">
                  <p:embed/>
                </p:oleObj>
              </mc:Choice>
              <mc:Fallback>
                <p:oleObj name="PhotoHouse" r:id="rId14" imgW="304520" imgH="199789" progId="CorelPhotoHouse.Document">
                  <p:embed/>
                  <p:pic>
                    <p:nvPicPr>
                      <p:cNvPr id="154" name="Object 6">
                        <a:extLst>
                          <a:ext uri="{FF2B5EF4-FFF2-40B4-BE49-F238E27FC236}">
                            <a16:creationId xmlns:a16="http://schemas.microsoft.com/office/drawing/2014/main" id="{AD3335B3-AF2D-AE48-886A-505E3F8D23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029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7">
            <a:extLst>
              <a:ext uri="{FF2B5EF4-FFF2-40B4-BE49-F238E27FC236}">
                <a16:creationId xmlns:a16="http://schemas.microsoft.com/office/drawing/2014/main" id="{24F416C6-C8E9-0A47-B24F-8DF4DD82DB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807075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" name="PhotoHouse" r:id="rId15" imgW="304520" imgH="199789" progId="CorelPhotoHouse.Document">
                  <p:embed/>
                </p:oleObj>
              </mc:Choice>
              <mc:Fallback>
                <p:oleObj name="PhotoHouse" r:id="rId15" imgW="304520" imgH="199789" progId="CorelPhotoHouse.Document">
                  <p:embed/>
                  <p:pic>
                    <p:nvPicPr>
                      <p:cNvPr id="155" name="Object 7">
                        <a:extLst>
                          <a:ext uri="{FF2B5EF4-FFF2-40B4-BE49-F238E27FC236}">
                            <a16:creationId xmlns:a16="http://schemas.microsoft.com/office/drawing/2014/main" id="{F68DD4A5-0316-1E47-927E-A8838DCD5B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807075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8">
            <a:extLst>
              <a:ext uri="{FF2B5EF4-FFF2-40B4-BE49-F238E27FC236}">
                <a16:creationId xmlns:a16="http://schemas.microsoft.com/office/drawing/2014/main" id="{2DEBC202-44C4-B845-8F22-586C90BB6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28194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0" name="PhotoHouse" r:id="rId16" imgW="304520" imgH="199789" progId="CorelPhotoHouse.Document">
                  <p:embed/>
                </p:oleObj>
              </mc:Choice>
              <mc:Fallback>
                <p:oleObj name="PhotoHouse" r:id="rId16" imgW="304520" imgH="199789" progId="CorelPhotoHouse.Document">
                  <p:embed/>
                  <p:pic>
                    <p:nvPicPr>
                      <p:cNvPr id="156" name="Object 8">
                        <a:extLst>
                          <a:ext uri="{FF2B5EF4-FFF2-40B4-BE49-F238E27FC236}">
                            <a16:creationId xmlns:a16="http://schemas.microsoft.com/office/drawing/2014/main" id="{16ED2EA3-E3B9-564D-8FD7-C6835A4A02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9">
            <a:extLst>
              <a:ext uri="{FF2B5EF4-FFF2-40B4-BE49-F238E27FC236}">
                <a16:creationId xmlns:a16="http://schemas.microsoft.com/office/drawing/2014/main" id="{7C186499-A501-4C4F-9DDD-2C0CD998C7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1981200"/>
          <a:ext cx="304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" name="PhotoHouse" r:id="rId17" imgW="304520" imgH="199789" progId="CorelPhotoHouse.Document">
                  <p:embed/>
                </p:oleObj>
              </mc:Choice>
              <mc:Fallback>
                <p:oleObj name="PhotoHouse" r:id="rId17" imgW="304520" imgH="199789" progId="CorelPhotoHouse.Document">
                  <p:embed/>
                  <p:pic>
                    <p:nvPicPr>
                      <p:cNvPr id="157" name="Object 9">
                        <a:extLst>
                          <a:ext uri="{FF2B5EF4-FFF2-40B4-BE49-F238E27FC236}">
                            <a16:creationId xmlns:a16="http://schemas.microsoft.com/office/drawing/2014/main" id="{6CBE1DAF-9F01-184D-8CBC-709AEB72AD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304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Line 158">
            <a:extLst>
              <a:ext uri="{FF2B5EF4-FFF2-40B4-BE49-F238E27FC236}">
                <a16:creationId xmlns:a16="http://schemas.microsoft.com/office/drawing/2014/main" id="{964B0379-BA92-704F-9D8C-25396B508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908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159">
            <a:extLst>
              <a:ext uri="{FF2B5EF4-FFF2-40B4-BE49-F238E27FC236}">
                <a16:creationId xmlns:a16="http://schemas.microsoft.com/office/drawing/2014/main" id="{4B09930E-5390-D748-8B40-15A42E7820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9624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160">
            <a:extLst>
              <a:ext uri="{FF2B5EF4-FFF2-40B4-BE49-F238E27FC236}">
                <a16:creationId xmlns:a16="http://schemas.microsoft.com/office/drawing/2014/main" id="{D0A93CCA-6EFC-1E4C-B5AA-2C8B6DB87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953000"/>
            <a:ext cx="304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161">
            <a:extLst>
              <a:ext uri="{FF2B5EF4-FFF2-40B4-BE49-F238E27FC236}">
                <a16:creationId xmlns:a16="http://schemas.microsoft.com/office/drawing/2014/main" id="{796B75E1-182D-6843-8E63-AB148DA83B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6019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162">
            <a:extLst>
              <a:ext uri="{FF2B5EF4-FFF2-40B4-BE49-F238E27FC236}">
                <a16:creationId xmlns:a16="http://schemas.microsoft.com/office/drawing/2014/main" id="{12B8635F-3DBC-5442-9195-A70D4371C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5626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163">
            <a:extLst>
              <a:ext uri="{FF2B5EF4-FFF2-40B4-BE49-F238E27FC236}">
                <a16:creationId xmlns:a16="http://schemas.microsoft.com/office/drawing/2014/main" id="{D053D68B-9743-F248-A5EF-3C4EFE416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52578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164">
            <a:extLst>
              <a:ext uri="{FF2B5EF4-FFF2-40B4-BE49-F238E27FC236}">
                <a16:creationId xmlns:a16="http://schemas.microsoft.com/office/drawing/2014/main" id="{2ABFE36A-82B1-4A4A-AC26-5558D968A5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8956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165">
            <a:extLst>
              <a:ext uri="{FF2B5EF4-FFF2-40B4-BE49-F238E27FC236}">
                <a16:creationId xmlns:a16="http://schemas.microsoft.com/office/drawing/2014/main" id="{1049569E-0687-0340-AAD6-6C2770EE1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057400"/>
            <a:ext cx="381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66">
            <a:extLst>
              <a:ext uri="{FF2B5EF4-FFF2-40B4-BE49-F238E27FC236}">
                <a16:creationId xmlns:a16="http://schemas.microsoft.com/office/drawing/2014/main" id="{42C1DC65-CAFC-9A4D-BDEE-3875D5B5F8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743200"/>
            <a:ext cx="1219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167">
            <a:extLst>
              <a:ext uri="{FF2B5EF4-FFF2-40B4-BE49-F238E27FC236}">
                <a16:creationId xmlns:a16="http://schemas.microsoft.com/office/drawing/2014/main" id="{DEB71528-BBE1-124F-AA1B-5409805C1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550" y="3711574"/>
            <a:ext cx="273050" cy="984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68">
            <a:extLst>
              <a:ext uri="{FF2B5EF4-FFF2-40B4-BE49-F238E27FC236}">
                <a16:creationId xmlns:a16="http://schemas.microsoft.com/office/drawing/2014/main" id="{7300C16E-5724-2F44-B316-260958E19F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2672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169">
            <a:extLst>
              <a:ext uri="{FF2B5EF4-FFF2-40B4-BE49-F238E27FC236}">
                <a16:creationId xmlns:a16="http://schemas.microsoft.com/office/drawing/2014/main" id="{759E2FB6-2567-3D46-AE60-6981364830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340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170">
            <a:extLst>
              <a:ext uri="{FF2B5EF4-FFF2-40B4-BE49-F238E27FC236}">
                <a16:creationId xmlns:a16="http://schemas.microsoft.com/office/drawing/2014/main" id="{EA0F3474-6E33-EF42-BD5D-697D295592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51054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171">
            <a:extLst>
              <a:ext uri="{FF2B5EF4-FFF2-40B4-BE49-F238E27FC236}">
                <a16:creationId xmlns:a16="http://schemas.microsoft.com/office/drawing/2014/main" id="{9BCD83FD-08DB-A741-AB05-B4564BB9E1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2766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172">
            <a:extLst>
              <a:ext uri="{FF2B5EF4-FFF2-40B4-BE49-F238E27FC236}">
                <a16:creationId xmlns:a16="http://schemas.microsoft.com/office/drawing/2014/main" id="{BBCB367B-E7C2-794F-8405-057FF4229E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3622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175">
            <a:extLst>
              <a:ext uri="{FF2B5EF4-FFF2-40B4-BE49-F238E27FC236}">
                <a16:creationId xmlns:a16="http://schemas.microsoft.com/office/drawing/2014/main" id="{D5DEBAE2-57BA-5343-8F29-D2D7CF542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191000"/>
            <a:ext cx="228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181">
            <a:extLst>
              <a:ext uri="{FF2B5EF4-FFF2-40B4-BE49-F238E27FC236}">
                <a16:creationId xmlns:a16="http://schemas.microsoft.com/office/drawing/2014/main" id="{FFD38FE4-F7B7-844A-83A0-A03AE35D86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5" name="Object 10">
            <a:extLst>
              <a:ext uri="{FF2B5EF4-FFF2-40B4-BE49-F238E27FC236}">
                <a16:creationId xmlns:a16="http://schemas.microsoft.com/office/drawing/2014/main" id="{BE49325B-DEAF-C846-8BB1-A068FB01CF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58200" y="3581400"/>
          <a:ext cx="331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" name="Clip" r:id="rId18" imgW="1156320" imgH="1789200" progId="MS_ClipArt_Gallery.2">
                  <p:embed/>
                </p:oleObj>
              </mc:Choice>
              <mc:Fallback>
                <p:oleObj name="Clip" r:id="rId18" imgW="1156320" imgH="1789200" progId="MS_ClipArt_Gallery.2">
                  <p:embed/>
                  <p:pic>
                    <p:nvPicPr>
                      <p:cNvPr id="175" name="Object 10">
                        <a:extLst>
                          <a:ext uri="{FF2B5EF4-FFF2-40B4-BE49-F238E27FC236}">
                            <a16:creationId xmlns:a16="http://schemas.microsoft.com/office/drawing/2014/main" id="{412E0D33-4296-5848-AEC7-5140A60137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581400"/>
                        <a:ext cx="3317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" name="Oval 175">
            <a:extLst>
              <a:ext uri="{FF2B5EF4-FFF2-40B4-BE49-F238E27FC236}">
                <a16:creationId xmlns:a16="http://schemas.microsoft.com/office/drawing/2014/main" id="{B0BB4816-43F1-4D4C-A31D-73F46A1BFDC4}"/>
              </a:ext>
            </a:extLst>
          </p:cNvPr>
          <p:cNvSpPr/>
          <p:nvPr/>
        </p:nvSpPr>
        <p:spPr bwMode="auto">
          <a:xfrm>
            <a:off x="5643033" y="2408237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8105A0D3-6ADB-C049-B568-B095EBEA16F6}"/>
              </a:ext>
            </a:extLst>
          </p:cNvPr>
          <p:cNvSpPr/>
          <p:nvPr/>
        </p:nvSpPr>
        <p:spPr bwMode="auto">
          <a:xfrm>
            <a:off x="5555192" y="3543793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A8DAB41A-A818-3948-968C-DDA780D33538}"/>
              </a:ext>
            </a:extLst>
          </p:cNvPr>
          <p:cNvSpPr/>
          <p:nvPr/>
        </p:nvSpPr>
        <p:spPr bwMode="auto">
          <a:xfrm>
            <a:off x="5571067" y="4495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626AD4D-A6EE-FC41-AF31-8412470F2811}"/>
              </a:ext>
            </a:extLst>
          </p:cNvPr>
          <p:cNvSpPr/>
          <p:nvPr/>
        </p:nvSpPr>
        <p:spPr bwMode="auto">
          <a:xfrm>
            <a:off x="4724400" y="42672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BF89001-9764-4C45-A5C2-880516E70E31}"/>
              </a:ext>
            </a:extLst>
          </p:cNvPr>
          <p:cNvSpPr/>
          <p:nvPr/>
        </p:nvSpPr>
        <p:spPr bwMode="auto">
          <a:xfrm>
            <a:off x="4809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D877F588-5EC1-E143-8762-5FC73F34CF3D}"/>
              </a:ext>
            </a:extLst>
          </p:cNvPr>
          <p:cNvSpPr/>
          <p:nvPr/>
        </p:nvSpPr>
        <p:spPr bwMode="auto">
          <a:xfrm>
            <a:off x="3970867" y="22098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0D6E5D46-2E75-9A4B-930C-6517FC45ED34}"/>
              </a:ext>
            </a:extLst>
          </p:cNvPr>
          <p:cNvSpPr/>
          <p:nvPr/>
        </p:nvSpPr>
        <p:spPr bwMode="auto">
          <a:xfrm>
            <a:off x="2667000" y="2438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0A50D51F-608F-AE49-A6FF-A810819E5C6F}"/>
              </a:ext>
            </a:extLst>
          </p:cNvPr>
          <p:cNvSpPr/>
          <p:nvPr/>
        </p:nvSpPr>
        <p:spPr bwMode="auto">
          <a:xfrm>
            <a:off x="3285067" y="2895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5A8C0A9-716C-B64C-8A2C-A68EA5450857}"/>
              </a:ext>
            </a:extLst>
          </p:cNvPr>
          <p:cNvSpPr/>
          <p:nvPr/>
        </p:nvSpPr>
        <p:spPr bwMode="auto">
          <a:xfrm>
            <a:off x="4199467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0D705372-1E54-C245-9974-0A8259842565}"/>
              </a:ext>
            </a:extLst>
          </p:cNvPr>
          <p:cNvSpPr/>
          <p:nvPr/>
        </p:nvSpPr>
        <p:spPr bwMode="auto">
          <a:xfrm>
            <a:off x="38862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53928264-1805-9B4F-88A2-EB83F8661C97}"/>
              </a:ext>
            </a:extLst>
          </p:cNvPr>
          <p:cNvSpPr/>
          <p:nvPr/>
        </p:nvSpPr>
        <p:spPr bwMode="auto">
          <a:xfrm>
            <a:off x="3048000" y="4724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597F2881-4BC8-E944-863B-24FE0A1FEF90}"/>
              </a:ext>
            </a:extLst>
          </p:cNvPr>
          <p:cNvSpPr/>
          <p:nvPr/>
        </p:nvSpPr>
        <p:spPr bwMode="auto">
          <a:xfrm>
            <a:off x="3208867" y="3962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A8390E82-0045-6449-8080-8E89DE34F685}"/>
              </a:ext>
            </a:extLst>
          </p:cNvPr>
          <p:cNvSpPr/>
          <p:nvPr/>
        </p:nvSpPr>
        <p:spPr bwMode="auto">
          <a:xfrm>
            <a:off x="2514600" y="35814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2684582-B3FB-5949-A539-57EAF1D0007A}"/>
              </a:ext>
            </a:extLst>
          </p:cNvPr>
          <p:cNvSpPr/>
          <p:nvPr/>
        </p:nvSpPr>
        <p:spPr bwMode="auto">
          <a:xfrm>
            <a:off x="1752600" y="3657600"/>
            <a:ext cx="677333" cy="609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190" name="Line 174">
            <a:extLst>
              <a:ext uri="{FF2B5EF4-FFF2-40B4-BE49-F238E27FC236}">
                <a16:creationId xmlns:a16="http://schemas.microsoft.com/office/drawing/2014/main" id="{343FC4AA-38FD-9543-B9CE-2FBD2A225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886200"/>
            <a:ext cx="3810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76">
            <a:extLst>
              <a:ext uri="{FF2B5EF4-FFF2-40B4-BE49-F238E27FC236}">
                <a16:creationId xmlns:a16="http://schemas.microsoft.com/office/drawing/2014/main" id="{6AD1B056-97C0-F546-86E2-620488C27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352800"/>
            <a:ext cx="3810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Line 177">
            <a:extLst>
              <a:ext uri="{FF2B5EF4-FFF2-40B4-BE49-F238E27FC236}">
                <a16:creationId xmlns:a16="http://schemas.microsoft.com/office/drawing/2014/main" id="{1AE19870-5484-4E45-8594-1326CE3FC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048000"/>
            <a:ext cx="533400" cy="5334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Line 178">
            <a:extLst>
              <a:ext uri="{FF2B5EF4-FFF2-40B4-BE49-F238E27FC236}">
                <a16:creationId xmlns:a16="http://schemas.microsoft.com/office/drawing/2014/main" id="{E3DDCA8A-CF47-814C-B01F-62540ABFA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263" y="3962400"/>
            <a:ext cx="533400" cy="53340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Line 179">
            <a:extLst>
              <a:ext uri="{FF2B5EF4-FFF2-40B4-BE49-F238E27FC236}">
                <a16:creationId xmlns:a16="http://schemas.microsoft.com/office/drawing/2014/main" id="{EE4B1FB5-A6AD-8641-A0E7-E01195C14F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3886199"/>
            <a:ext cx="473075" cy="434974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5" name="Line 180">
            <a:extLst>
              <a:ext uri="{FF2B5EF4-FFF2-40B4-BE49-F238E27FC236}">
                <a16:creationId xmlns:a16="http://schemas.microsoft.com/office/drawing/2014/main" id="{03C5C135-F16D-764E-BF2D-0A67CA5D3A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41148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Line 182">
            <a:extLst>
              <a:ext uri="{FF2B5EF4-FFF2-40B4-BE49-F238E27FC236}">
                <a16:creationId xmlns:a16="http://schemas.microsoft.com/office/drawing/2014/main" id="{CA49AC3B-8867-664F-9257-CB03E10B7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2133600" cy="0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73">
            <a:extLst>
              <a:ext uri="{FF2B5EF4-FFF2-40B4-BE49-F238E27FC236}">
                <a16:creationId xmlns:a16="http://schemas.microsoft.com/office/drawing/2014/main" id="{CD995411-F3B3-1043-838C-C42AA4274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A162FF47-730C-E949-A39E-BD93F1DC6298}"/>
              </a:ext>
            </a:extLst>
          </p:cNvPr>
          <p:cNvSpPr/>
          <p:nvPr/>
        </p:nvSpPr>
        <p:spPr bwMode="auto">
          <a:xfrm>
            <a:off x="3869267" y="2133600"/>
            <a:ext cx="931333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F4630C1-B43B-5D46-9403-B95CB3367525}"/>
              </a:ext>
            </a:extLst>
          </p:cNvPr>
          <p:cNvSpPr/>
          <p:nvPr/>
        </p:nvSpPr>
        <p:spPr bwMode="auto">
          <a:xfrm>
            <a:off x="2945436" y="4624238"/>
            <a:ext cx="931333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9AECBCBD-1DA8-4249-9635-A101BF6433BB}"/>
              </a:ext>
            </a:extLst>
          </p:cNvPr>
          <p:cNvSpPr/>
          <p:nvPr/>
        </p:nvSpPr>
        <p:spPr bwMode="auto">
          <a:xfrm>
            <a:off x="3077634" y="3850532"/>
            <a:ext cx="931333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D4C4E16-D606-9A47-8882-7D11285DAAAC}"/>
              </a:ext>
            </a:extLst>
          </p:cNvPr>
          <p:cNvSpPr txBox="1"/>
          <p:nvPr/>
        </p:nvSpPr>
        <p:spPr>
          <a:xfrm>
            <a:off x="2134122" y="717096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 can’t filter traffic if it isn’t there!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02744D1A-7D8C-704E-8E32-1C8B60693C08}"/>
              </a:ext>
            </a:extLst>
          </p:cNvPr>
          <p:cNvSpPr txBox="1"/>
          <p:nvPr/>
        </p:nvSpPr>
        <p:spPr>
          <a:xfrm>
            <a:off x="5562600" y="7868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But where is it?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87410A16-BF3B-6941-8118-ED98B8C67508}"/>
              </a:ext>
            </a:extLst>
          </p:cNvPr>
          <p:cNvSpPr/>
          <p:nvPr/>
        </p:nvSpPr>
        <p:spPr bwMode="auto">
          <a:xfrm>
            <a:off x="4067704" y="3477007"/>
            <a:ext cx="931333" cy="8382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8D54103B-1364-6B41-9288-09CF3D2CB4E0}"/>
              </a:ext>
            </a:extLst>
          </p:cNvPr>
          <p:cNvSpPr/>
          <p:nvPr/>
        </p:nvSpPr>
        <p:spPr bwMode="auto">
          <a:xfrm>
            <a:off x="5529263" y="2367946"/>
            <a:ext cx="931333" cy="8382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0998BF2-B135-2149-9AA4-BD2E0094A4F1}"/>
              </a:ext>
            </a:extLst>
          </p:cNvPr>
          <p:cNvSpPr/>
          <p:nvPr/>
        </p:nvSpPr>
        <p:spPr bwMode="auto">
          <a:xfrm>
            <a:off x="5464912" y="3460359"/>
            <a:ext cx="931333" cy="8382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</a:rPr>
              <a:t>AS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502AEF8C-5C76-324B-98D8-62B02E114229}"/>
              </a:ext>
            </a:extLst>
          </p:cNvPr>
          <p:cNvSpPr txBox="1"/>
          <p:nvPr/>
        </p:nvSpPr>
        <p:spPr>
          <a:xfrm>
            <a:off x="6667018" y="435493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Now you have choices</a:t>
            </a:r>
          </a:p>
        </p:txBody>
      </p:sp>
    </p:spTree>
    <p:extLst>
      <p:ext uri="{BB962C8B-B14F-4D97-AF65-F5344CB8AC3E}">
        <p14:creationId xmlns:p14="http://schemas.microsoft.com/office/powerpoint/2010/main" val="16384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/>
      <p:bldP spid="203" grpId="0"/>
      <p:bldP spid="204" grpId="0" animBg="1"/>
      <p:bldP spid="205" grpId="0" animBg="1"/>
      <p:bldP spid="206" grpId="0" animBg="1"/>
      <p:bldP spid="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79D1E-2FA3-554A-BFD7-52A0D4BD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PathFinder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9469-0587-384B-B6ED-7BC2C329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PathFinder</a:t>
            </a:r>
            <a:r>
              <a:rPr lang="en-US" dirty="0"/>
              <a:t> points out these choices</a:t>
            </a:r>
          </a:p>
          <a:p>
            <a:r>
              <a:rPr lang="en-US" dirty="0" err="1"/>
              <a:t>ASes</a:t>
            </a:r>
            <a:r>
              <a:rPr lang="en-US" dirty="0"/>
              <a:t> that sending traffic towards you</a:t>
            </a:r>
          </a:p>
          <a:p>
            <a:r>
              <a:rPr lang="en-US" dirty="0"/>
              <a:t>Telling you where filtering might work</a:t>
            </a:r>
          </a:p>
          <a:p>
            <a:r>
              <a:rPr lang="en-US" dirty="0"/>
              <a:t>Using existing router capabilities</a:t>
            </a:r>
          </a:p>
          <a:p>
            <a:r>
              <a:rPr lang="en-US" dirty="0"/>
              <a:t>Effective in partial deployment</a:t>
            </a:r>
          </a:p>
          <a:p>
            <a:r>
              <a:rPr lang="en-US" dirty="0"/>
              <a:t>With options for costs and levels of detailed information</a:t>
            </a:r>
          </a:p>
          <a:p>
            <a:endParaRPr lang="en-US" dirty="0"/>
          </a:p>
        </p:txBody>
      </p:sp>
      <p:pic>
        <p:nvPicPr>
          <p:cNvPr id="6" name="Picture 5" descr="/var/folders/8l/v0_dhkbj2971_nf30d_jyhdm0000gn/T/com.microsoft.Word/Content.MSO/C3391DF9.tmp">
            <a:extLst>
              <a:ext uri="{FF2B5EF4-FFF2-40B4-BE49-F238E27FC236}">
                <a16:creationId xmlns:a16="http://schemas.microsoft.com/office/drawing/2014/main" id="{A9820798-C907-924E-BF18-A2F7773C22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3050"/>
            <a:ext cx="1130300" cy="181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83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9BDB-980C-254B-A7BB-FBFB92DC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Basic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357B8-ED41-5F4B-96D8-1D4128E2E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37" y="1933039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B0265B2-00EB-CE4F-BD1B-5F019FE976A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84106" y="1600200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9D264202-A474-5744-9945-3790C44CBD77}"/>
              </a:ext>
            </a:extLst>
          </p:cNvPr>
          <p:cNvGrpSpPr>
            <a:grpSpLocks/>
          </p:cNvGrpSpPr>
          <p:nvPr/>
        </p:nvGrpSpPr>
        <p:grpSpPr bwMode="auto">
          <a:xfrm>
            <a:off x="1595252" y="1906887"/>
            <a:ext cx="3475789" cy="2589803"/>
            <a:chOff x="2544" y="2064"/>
            <a:chExt cx="1095" cy="816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9DBABF0-D817-B14B-9E90-6FDD75F9CD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64"/>
              <a:ext cx="1095" cy="816"/>
              <a:chOff x="960" y="240"/>
              <a:chExt cx="1095" cy="816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CB630A2-2783-8B4A-9EE1-941E9F6C2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530" y="869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3B4C3FE-0DB5-574D-A0A1-01AC3C402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03" y="243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50101C5-F657-5343-B937-41AFD23A5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04" y="426"/>
                <a:ext cx="97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B83E9E8-F19B-0B43-B1FC-948EFD50F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52" y="858"/>
                <a:ext cx="98" cy="11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8D67F51-5069-4D43-B7CF-04B579E00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21" y="70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5D175D3-EF01-C64A-8835-946DB8773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87" y="316"/>
                <a:ext cx="164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7FB1750-57F9-FC42-A4AA-4DF347800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91" y="601"/>
                <a:ext cx="164" cy="18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CC4154E-E252-AE42-B98B-03204C645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1" y="707"/>
                <a:ext cx="165" cy="1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1FC0851F-D60F-8443-8CAF-017F4BD18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960" y="495"/>
                <a:ext cx="298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9D4BA99-63CA-B745-ADCB-C1C43614E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133" y="414"/>
                <a:ext cx="566" cy="64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DC92B5D2-2629-9C40-B211-D4D87C2EC9A5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073" y="642"/>
                <a:ext cx="117" cy="171"/>
              </a:xfrm>
              <a:custGeom>
                <a:avLst/>
                <a:gdLst>
                  <a:gd name="T0" fmla="*/ 0 w 248"/>
                  <a:gd name="T1" fmla="*/ 0 h 320"/>
                  <a:gd name="T2" fmla="*/ 0 w 248"/>
                  <a:gd name="T3" fmla="*/ 1 h 320"/>
                  <a:gd name="T4" fmla="*/ 0 w 248"/>
                  <a:gd name="T5" fmla="*/ 1 h 320"/>
                  <a:gd name="T6" fmla="*/ 0 w 248"/>
                  <a:gd name="T7" fmla="*/ 1 h 320"/>
                  <a:gd name="T8" fmla="*/ 0 w 248"/>
                  <a:gd name="T9" fmla="*/ 0 h 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320"/>
                  <a:gd name="T17" fmla="*/ 248 w 248"/>
                  <a:gd name="T18" fmla="*/ 320 h 3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320">
                    <a:moveTo>
                      <a:pt x="212" y="0"/>
                    </a:moveTo>
                    <a:lnTo>
                      <a:pt x="0" y="280"/>
                    </a:lnTo>
                    <a:lnTo>
                      <a:pt x="105" y="320"/>
                    </a:lnTo>
                    <a:lnTo>
                      <a:pt x="248" y="28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40C51D13-E413-244D-8772-E78C411D3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42" y="372"/>
                <a:ext cx="566" cy="6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4AEDE5F-36BB-8943-A24A-16F082ADD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59" y="32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32B6CA1-B2E3-FA49-BCB0-98E05D4DA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843" y="682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54D6786-AE0F-4348-A0A3-E74CE66F3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654" y="319"/>
                <a:ext cx="13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A4C3A45-ACC6-2E4C-B461-0AD2F1723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799" y="476"/>
                <a:ext cx="198" cy="22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7AAEFF8-0E28-864F-BB3F-9F0D12454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071" y="33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6200C85-1E16-0B4B-9950-B471E0323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67" y="241"/>
                <a:ext cx="299" cy="33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F194EF1-76C7-F44B-95F4-4D54A05D1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216" y="248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4BCC798-9DAA-1145-92C7-4A2318119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79725">
                <a:off x="1318" y="665"/>
                <a:ext cx="299" cy="3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BD289939-1B1D-724F-89A9-23318AB2A184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79725">
                <a:off x="1160" y="240"/>
                <a:ext cx="746" cy="727"/>
              </a:xfrm>
              <a:custGeom>
                <a:avLst/>
                <a:gdLst>
                  <a:gd name="T0" fmla="*/ 0 w 1582"/>
                  <a:gd name="T1" fmla="*/ 0 h 1363"/>
                  <a:gd name="T2" fmla="*/ 0 w 1582"/>
                  <a:gd name="T3" fmla="*/ 1 h 1363"/>
                  <a:gd name="T4" fmla="*/ 0 w 1582"/>
                  <a:gd name="T5" fmla="*/ 1 h 1363"/>
                  <a:gd name="T6" fmla="*/ 0 w 1582"/>
                  <a:gd name="T7" fmla="*/ 1 h 1363"/>
                  <a:gd name="T8" fmla="*/ 0 w 1582"/>
                  <a:gd name="T9" fmla="*/ 1 h 1363"/>
                  <a:gd name="T10" fmla="*/ 0 w 1582"/>
                  <a:gd name="T11" fmla="*/ 1 h 1363"/>
                  <a:gd name="T12" fmla="*/ 0 w 1582"/>
                  <a:gd name="T13" fmla="*/ 1 h 1363"/>
                  <a:gd name="T14" fmla="*/ 0 w 1582"/>
                  <a:gd name="T15" fmla="*/ 1 h 1363"/>
                  <a:gd name="T16" fmla="*/ 0 w 1582"/>
                  <a:gd name="T17" fmla="*/ 1 h 1363"/>
                  <a:gd name="T18" fmla="*/ 0 w 1582"/>
                  <a:gd name="T19" fmla="*/ 1 h 1363"/>
                  <a:gd name="T20" fmla="*/ 0 w 1582"/>
                  <a:gd name="T21" fmla="*/ 1 h 1363"/>
                  <a:gd name="T22" fmla="*/ 0 w 1582"/>
                  <a:gd name="T23" fmla="*/ 1 h 1363"/>
                  <a:gd name="T24" fmla="*/ 0 w 1582"/>
                  <a:gd name="T25" fmla="*/ 1 h 1363"/>
                  <a:gd name="T26" fmla="*/ 0 w 1582"/>
                  <a:gd name="T27" fmla="*/ 1 h 1363"/>
                  <a:gd name="T28" fmla="*/ 0 w 1582"/>
                  <a:gd name="T29" fmla="*/ 1 h 1363"/>
                  <a:gd name="T30" fmla="*/ 0 w 1582"/>
                  <a:gd name="T31" fmla="*/ 1 h 1363"/>
                  <a:gd name="T32" fmla="*/ 0 w 1582"/>
                  <a:gd name="T33" fmla="*/ 0 h 13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82"/>
                  <a:gd name="T52" fmla="*/ 0 h 1363"/>
                  <a:gd name="T53" fmla="*/ 1582 w 1582"/>
                  <a:gd name="T54" fmla="*/ 1363 h 13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82" h="1363">
                    <a:moveTo>
                      <a:pt x="373" y="0"/>
                    </a:moveTo>
                    <a:lnTo>
                      <a:pt x="660" y="169"/>
                    </a:lnTo>
                    <a:lnTo>
                      <a:pt x="1006" y="125"/>
                    </a:lnTo>
                    <a:lnTo>
                      <a:pt x="1227" y="453"/>
                    </a:lnTo>
                    <a:lnTo>
                      <a:pt x="1285" y="479"/>
                    </a:lnTo>
                    <a:lnTo>
                      <a:pt x="1440" y="582"/>
                    </a:lnTo>
                    <a:lnTo>
                      <a:pt x="1480" y="666"/>
                    </a:lnTo>
                    <a:lnTo>
                      <a:pt x="1582" y="817"/>
                    </a:lnTo>
                    <a:lnTo>
                      <a:pt x="1565" y="866"/>
                    </a:lnTo>
                    <a:lnTo>
                      <a:pt x="1325" y="1310"/>
                    </a:lnTo>
                    <a:lnTo>
                      <a:pt x="1157" y="1363"/>
                    </a:lnTo>
                    <a:lnTo>
                      <a:pt x="607" y="1314"/>
                    </a:lnTo>
                    <a:lnTo>
                      <a:pt x="567" y="1243"/>
                    </a:lnTo>
                    <a:lnTo>
                      <a:pt x="204" y="1163"/>
                    </a:lnTo>
                    <a:lnTo>
                      <a:pt x="137" y="1194"/>
                    </a:lnTo>
                    <a:lnTo>
                      <a:pt x="0" y="461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Text Box 28">
              <a:extLst>
                <a:ext uri="{FF2B5EF4-FFF2-40B4-BE49-F238E27FC236}">
                  <a16:creationId xmlns:a16="http://schemas.microsoft.com/office/drawing/2014/main" id="{3A9AE166-3B7C-DF4E-B2D7-0EDAF7171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" y="2313"/>
              <a:ext cx="39" cy="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chemeClr val="bg1"/>
                </a:solidFill>
                <a:latin typeface="Times New Roman" charset="0"/>
              </a:endParaRPr>
            </a:p>
          </p:txBody>
        </p:sp>
      </p:grpSp>
      <p:sp>
        <p:nvSpPr>
          <p:cNvPr id="29" name="Line 29">
            <a:extLst>
              <a:ext uri="{FF2B5EF4-FFF2-40B4-BE49-F238E27FC236}">
                <a16:creationId xmlns:a16="http://schemas.microsoft.com/office/drawing/2014/main" id="{FE1BAB22-AFAF-2449-8093-7E0338813F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269" y="1855773"/>
            <a:ext cx="153344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2ED08846-1FC3-8A4F-AA7E-E66CCB502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6613" y="2060231"/>
            <a:ext cx="357802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9126DB30-43FC-9E41-9D81-F9043BFC44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24384" y="2264689"/>
            <a:ext cx="408916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F0CE3BE4-B636-1545-842F-2150B7B68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9895" y="2264689"/>
            <a:ext cx="511145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Line 33">
            <a:extLst>
              <a:ext uri="{FF2B5EF4-FFF2-40B4-BE49-F238E27FC236}">
                <a16:creationId xmlns:a16="http://schemas.microsoft.com/office/drawing/2014/main" id="{10CE5A66-D5A8-384B-89DF-49FA0895A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7635" y="1753544"/>
            <a:ext cx="102229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FC26870C-9E4B-5D4C-AD13-9C8853FCD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8719" y="1773777"/>
            <a:ext cx="306687" cy="184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99CF4AAA-4E3A-EF42-A2F7-3643DA21A7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4291" y="2060231"/>
            <a:ext cx="102229" cy="5622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51446555-2327-7E44-B9C0-528073971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134" y="1702429"/>
            <a:ext cx="122462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5E7FF2B6-F513-384F-AC2A-17564CCC1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6335" y="1702429"/>
            <a:ext cx="460031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58A40642-BFA5-294C-B4FD-948F724F0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6335" y="1958002"/>
            <a:ext cx="306687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7E13A6C6-16CA-DC49-9D5E-9C57FF55BB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8564" y="2111345"/>
            <a:ext cx="306687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CF61E5F9-E1EA-F64D-A44A-64AE2E876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48" y="2418033"/>
            <a:ext cx="306687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6AF0F627-4248-504F-BCFF-171194F03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9648" y="2622491"/>
            <a:ext cx="153344" cy="51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663DF152-5D81-924F-A730-A5B865968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0824" y="2060231"/>
            <a:ext cx="460031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E97E010B-510A-1640-A00B-7D4B5A69F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0794" y="2571376"/>
            <a:ext cx="868947" cy="51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75A89057-EE8D-4945-BAD1-8D1A841FF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9679" y="3184751"/>
            <a:ext cx="357802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768B32FE-F064-C944-A5D0-04EADFD5D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48" y="2980293"/>
            <a:ext cx="204458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57A6C06B-8BF4-2841-A82E-76E283693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0763" y="3184751"/>
            <a:ext cx="204458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915BB420-28F4-B242-A4CF-EB531BFA2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9648" y="3235865"/>
            <a:ext cx="306687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Line 48">
            <a:extLst>
              <a:ext uri="{FF2B5EF4-FFF2-40B4-BE49-F238E27FC236}">
                <a16:creationId xmlns:a16="http://schemas.microsoft.com/office/drawing/2014/main" id="{C4CC1C09-8E86-9B44-A011-39D303BE89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0763" y="3900354"/>
            <a:ext cx="408916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Line 49">
            <a:extLst>
              <a:ext uri="{FF2B5EF4-FFF2-40B4-BE49-F238E27FC236}">
                <a16:creationId xmlns:a16="http://schemas.microsoft.com/office/drawing/2014/main" id="{8C105DA1-A0B9-544A-94E6-0314A2E272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5221" y="3951469"/>
            <a:ext cx="255573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Line 50">
            <a:extLst>
              <a:ext uri="{FF2B5EF4-FFF2-40B4-BE49-F238E27FC236}">
                <a16:creationId xmlns:a16="http://schemas.microsoft.com/office/drawing/2014/main" id="{EBD938CA-3D16-034D-9C9D-BD03F9F36E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1908" y="3951469"/>
            <a:ext cx="51115" cy="3578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Line 51">
            <a:extLst>
              <a:ext uri="{FF2B5EF4-FFF2-40B4-BE49-F238E27FC236}">
                <a16:creationId xmlns:a16="http://schemas.microsoft.com/office/drawing/2014/main" id="{DFAF24EE-E13E-AA42-BEBC-5B233AFC5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6366" y="3440323"/>
            <a:ext cx="153344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Line 52">
            <a:extLst>
              <a:ext uri="{FF2B5EF4-FFF2-40B4-BE49-F238E27FC236}">
                <a16:creationId xmlns:a16="http://schemas.microsoft.com/office/drawing/2014/main" id="{8693B62D-3C37-B647-A983-A00C0D108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4168" y="4411500"/>
            <a:ext cx="255573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Line 53">
            <a:extLst>
              <a:ext uri="{FF2B5EF4-FFF2-40B4-BE49-F238E27FC236}">
                <a16:creationId xmlns:a16="http://schemas.microsoft.com/office/drawing/2014/main" id="{19C36789-157A-E841-8CB5-7BB977BA62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0855" y="4411500"/>
            <a:ext cx="102229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A4133745-2479-2C4E-8E9E-DDE21CAD1B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1970" y="4104813"/>
            <a:ext cx="255573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Line 55">
            <a:extLst>
              <a:ext uri="{FF2B5EF4-FFF2-40B4-BE49-F238E27FC236}">
                <a16:creationId xmlns:a16="http://schemas.microsoft.com/office/drawing/2014/main" id="{12712C06-EAFE-BF47-B81F-7A86229691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8657" y="4155927"/>
            <a:ext cx="511145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Line 56">
            <a:extLst>
              <a:ext uri="{FF2B5EF4-FFF2-40B4-BE49-F238E27FC236}">
                <a16:creationId xmlns:a16="http://schemas.microsoft.com/office/drawing/2014/main" id="{930892FF-D852-B647-981B-9DE9460A13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30917" y="4104813"/>
            <a:ext cx="51115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Line 57">
            <a:extLst>
              <a:ext uri="{FF2B5EF4-FFF2-40B4-BE49-F238E27FC236}">
                <a16:creationId xmlns:a16="http://schemas.microsoft.com/office/drawing/2014/main" id="{C259B838-5A47-F44E-920B-500C2AE069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8688" y="4667072"/>
            <a:ext cx="51115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Line 58">
            <a:extLst>
              <a:ext uri="{FF2B5EF4-FFF2-40B4-BE49-F238E27FC236}">
                <a16:creationId xmlns:a16="http://schemas.microsoft.com/office/drawing/2014/main" id="{02BA1581-A89B-4549-A313-B40A764A44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2031" y="4667072"/>
            <a:ext cx="204458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Line 59">
            <a:extLst>
              <a:ext uri="{FF2B5EF4-FFF2-40B4-BE49-F238E27FC236}">
                <a16:creationId xmlns:a16="http://schemas.microsoft.com/office/drawing/2014/main" id="{13FB6462-E763-764F-BC53-148423E4B3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7635" y="4513729"/>
            <a:ext cx="51115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Line 60">
            <a:extLst>
              <a:ext uri="{FF2B5EF4-FFF2-40B4-BE49-F238E27FC236}">
                <a16:creationId xmlns:a16="http://schemas.microsoft.com/office/drawing/2014/main" id="{7D355C31-8065-1C4B-9C35-AEDE06812A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0979" y="4564843"/>
            <a:ext cx="153344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Line 61">
            <a:extLst>
              <a:ext uri="{FF2B5EF4-FFF2-40B4-BE49-F238E27FC236}">
                <a16:creationId xmlns:a16="http://schemas.microsoft.com/office/drawing/2014/main" id="{561DC0C8-D359-F447-990C-2B6BEE3536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6551" y="3951469"/>
            <a:ext cx="357802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Line 62">
            <a:extLst>
              <a:ext uri="{FF2B5EF4-FFF2-40B4-BE49-F238E27FC236}">
                <a16:creationId xmlns:a16="http://schemas.microsoft.com/office/drawing/2014/main" id="{90570763-56ED-684B-AC7B-79C571DCB0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6582" y="3951469"/>
            <a:ext cx="102229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Line 63">
            <a:extLst>
              <a:ext uri="{FF2B5EF4-FFF2-40B4-BE49-F238E27FC236}">
                <a16:creationId xmlns:a16="http://schemas.microsoft.com/office/drawing/2014/main" id="{8A9E7571-2598-884D-B948-430425108D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7697" y="4104813"/>
            <a:ext cx="357802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Line 64">
            <a:extLst>
              <a:ext uri="{FF2B5EF4-FFF2-40B4-BE49-F238E27FC236}">
                <a16:creationId xmlns:a16="http://schemas.microsoft.com/office/drawing/2014/main" id="{8717612D-01A0-6547-8F94-EADE1B1C11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19926" y="4309271"/>
            <a:ext cx="306687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5" name="Line 65">
            <a:extLst>
              <a:ext uri="{FF2B5EF4-FFF2-40B4-BE49-F238E27FC236}">
                <a16:creationId xmlns:a16="http://schemas.microsoft.com/office/drawing/2014/main" id="{B5092112-402B-6F47-ACDA-9C6C131A09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68811" y="4360385"/>
            <a:ext cx="255573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Line 66">
            <a:extLst>
              <a:ext uri="{FF2B5EF4-FFF2-40B4-BE49-F238E27FC236}">
                <a16:creationId xmlns:a16="http://schemas.microsoft.com/office/drawing/2014/main" id="{82234018-8D05-D140-A219-F0070EAF2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6582" y="4360385"/>
            <a:ext cx="0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7" name="Line 67">
            <a:extLst>
              <a:ext uri="{FF2B5EF4-FFF2-40B4-BE49-F238E27FC236}">
                <a16:creationId xmlns:a16="http://schemas.microsoft.com/office/drawing/2014/main" id="{14769600-FA6A-F54D-9507-D8DAEE5C59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6551" y="2878064"/>
            <a:ext cx="562260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8" name="Line 68">
            <a:extLst>
              <a:ext uri="{FF2B5EF4-FFF2-40B4-BE49-F238E27FC236}">
                <a16:creationId xmlns:a16="http://schemas.microsoft.com/office/drawing/2014/main" id="{53958B7E-EDE3-C14D-B863-5D61C90E1F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3269" y="2622491"/>
            <a:ext cx="102229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9" name="Line 69">
            <a:extLst>
              <a:ext uri="{FF2B5EF4-FFF2-40B4-BE49-F238E27FC236}">
                <a16:creationId xmlns:a16="http://schemas.microsoft.com/office/drawing/2014/main" id="{AC829C95-EFD6-F741-AFB9-213C2621F2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5498" y="2826949"/>
            <a:ext cx="1533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0" name="Line 70">
            <a:extLst>
              <a:ext uri="{FF2B5EF4-FFF2-40B4-BE49-F238E27FC236}">
                <a16:creationId xmlns:a16="http://schemas.microsoft.com/office/drawing/2014/main" id="{5EA25DDA-6DF1-754C-A2C4-56477BBEBB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0979" y="3951469"/>
            <a:ext cx="102229" cy="5111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71" name="Picture 71">
            <a:extLst>
              <a:ext uri="{FF2B5EF4-FFF2-40B4-BE49-F238E27FC236}">
                <a16:creationId xmlns:a16="http://schemas.microsoft.com/office/drawing/2014/main" id="{F10A4DD3-5968-914D-9CEC-8F27A2FA4AE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224384" y="3184751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2" name="Line 72">
            <a:extLst>
              <a:ext uri="{FF2B5EF4-FFF2-40B4-BE49-F238E27FC236}">
                <a16:creationId xmlns:a16="http://schemas.microsoft.com/office/drawing/2014/main" id="{8E7E2042-53F8-C846-BF99-15B7E5D5C2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4291" y="2520262"/>
            <a:ext cx="511145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3" name="Line 73">
            <a:extLst>
              <a:ext uri="{FF2B5EF4-FFF2-40B4-BE49-F238E27FC236}">
                <a16:creationId xmlns:a16="http://schemas.microsoft.com/office/drawing/2014/main" id="{A26D87FC-5351-9340-9780-D24A1A3770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5437" y="2622491"/>
            <a:ext cx="51115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4" name="Line 74">
            <a:extLst>
              <a:ext uri="{FF2B5EF4-FFF2-40B4-BE49-F238E27FC236}">
                <a16:creationId xmlns:a16="http://schemas.microsoft.com/office/drawing/2014/main" id="{B7AEEF1A-0BA2-0445-8A24-6AA84EF91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4291" y="2878064"/>
            <a:ext cx="408916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Line 75">
            <a:extLst>
              <a:ext uri="{FF2B5EF4-FFF2-40B4-BE49-F238E27FC236}">
                <a16:creationId xmlns:a16="http://schemas.microsoft.com/office/drawing/2014/main" id="{84A412B6-32CC-9241-A68D-1E24833CD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4322" y="3338094"/>
            <a:ext cx="0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6" name="Line 76">
            <a:extLst>
              <a:ext uri="{FF2B5EF4-FFF2-40B4-BE49-F238E27FC236}">
                <a16:creationId xmlns:a16="http://schemas.microsoft.com/office/drawing/2014/main" id="{7EBDD279-3986-E046-9573-E0A9963C28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4291" y="3286980"/>
            <a:ext cx="357802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Line 77">
            <a:extLst>
              <a:ext uri="{FF2B5EF4-FFF2-40B4-BE49-F238E27FC236}">
                <a16:creationId xmlns:a16="http://schemas.microsoft.com/office/drawing/2014/main" id="{8E61BDF1-EDBF-7143-B10E-9A68FDDF9E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95406" y="3747011"/>
            <a:ext cx="306687" cy="1022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Line 78">
            <a:extLst>
              <a:ext uri="{FF2B5EF4-FFF2-40B4-BE49-F238E27FC236}">
                <a16:creationId xmlns:a16="http://schemas.microsoft.com/office/drawing/2014/main" id="{231D1B7E-9A29-8647-B265-3383490496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6490" y="3286980"/>
            <a:ext cx="255573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Line 79">
            <a:extLst>
              <a:ext uri="{FF2B5EF4-FFF2-40B4-BE49-F238E27FC236}">
                <a16:creationId xmlns:a16="http://schemas.microsoft.com/office/drawing/2014/main" id="{94F2D9D4-06B7-0141-9589-F9DFB846F6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4260" y="2826949"/>
            <a:ext cx="306687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Line 80">
            <a:extLst>
              <a:ext uri="{FF2B5EF4-FFF2-40B4-BE49-F238E27FC236}">
                <a16:creationId xmlns:a16="http://schemas.microsoft.com/office/drawing/2014/main" id="{5FE3207C-35E8-F741-8D9B-980D56B6C0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33146" y="2264689"/>
            <a:ext cx="357802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Line 81">
            <a:extLst>
              <a:ext uri="{FF2B5EF4-FFF2-40B4-BE49-F238E27FC236}">
                <a16:creationId xmlns:a16="http://schemas.microsoft.com/office/drawing/2014/main" id="{C86BFFC9-9868-084C-B0F3-A52F9EEFE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0917" y="3338094"/>
            <a:ext cx="204458" cy="5622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2" name="Line 82">
            <a:extLst>
              <a:ext uri="{FF2B5EF4-FFF2-40B4-BE49-F238E27FC236}">
                <a16:creationId xmlns:a16="http://schemas.microsoft.com/office/drawing/2014/main" id="{EF8F956C-098C-A141-BE72-1E95E31CBB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4230" y="2775834"/>
            <a:ext cx="357802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3" name="Line 83">
            <a:extLst>
              <a:ext uri="{FF2B5EF4-FFF2-40B4-BE49-F238E27FC236}">
                <a16:creationId xmlns:a16="http://schemas.microsoft.com/office/drawing/2014/main" id="{185335F5-B0A8-5940-8806-BF7C74D397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3115" y="2366918"/>
            <a:ext cx="255573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4" name="Line 84">
            <a:extLst>
              <a:ext uri="{FF2B5EF4-FFF2-40B4-BE49-F238E27FC236}">
                <a16:creationId xmlns:a16="http://schemas.microsoft.com/office/drawing/2014/main" id="{0EC91160-C3CE-9F41-9D3D-6F6B97F29A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772" y="2929178"/>
            <a:ext cx="102229" cy="4600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5" name="Line 85">
            <a:extLst>
              <a:ext uri="{FF2B5EF4-FFF2-40B4-BE49-F238E27FC236}">
                <a16:creationId xmlns:a16="http://schemas.microsoft.com/office/drawing/2014/main" id="{8A80361E-69F0-8542-9C6A-10A9EAFE8F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8657" y="3644782"/>
            <a:ext cx="51115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6" name="Line 86">
            <a:extLst>
              <a:ext uri="{FF2B5EF4-FFF2-40B4-BE49-F238E27FC236}">
                <a16:creationId xmlns:a16="http://schemas.microsoft.com/office/drawing/2014/main" id="{068028C4-0729-664C-9970-54C955B9B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2001" y="3644782"/>
            <a:ext cx="306687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7" name="Line 87">
            <a:extLst>
              <a:ext uri="{FF2B5EF4-FFF2-40B4-BE49-F238E27FC236}">
                <a16:creationId xmlns:a16="http://schemas.microsoft.com/office/drawing/2014/main" id="{856FA8A5-3993-EF46-AD68-258F21FF9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2001" y="3338094"/>
            <a:ext cx="460031" cy="15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8" name="Line 88">
            <a:extLst>
              <a:ext uri="{FF2B5EF4-FFF2-40B4-BE49-F238E27FC236}">
                <a16:creationId xmlns:a16="http://schemas.microsoft.com/office/drawing/2014/main" id="{8C61135C-D0EA-AF40-96E4-A79F54F26B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1970" y="2775834"/>
            <a:ext cx="357802" cy="408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9" name="Line 89">
            <a:extLst>
              <a:ext uri="{FF2B5EF4-FFF2-40B4-BE49-F238E27FC236}">
                <a16:creationId xmlns:a16="http://schemas.microsoft.com/office/drawing/2014/main" id="{2CD28F60-57C9-CD49-832C-4E271AA45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115" y="3542553"/>
            <a:ext cx="766718" cy="2555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Line 90">
            <a:extLst>
              <a:ext uri="{FF2B5EF4-FFF2-40B4-BE49-F238E27FC236}">
                <a16:creationId xmlns:a16="http://schemas.microsoft.com/office/drawing/2014/main" id="{F940F71B-1B7B-7844-851A-073BFB67EC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4199" y="2418033"/>
            <a:ext cx="255573" cy="306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1" name="Line 91">
            <a:extLst>
              <a:ext uri="{FF2B5EF4-FFF2-40B4-BE49-F238E27FC236}">
                <a16:creationId xmlns:a16="http://schemas.microsoft.com/office/drawing/2014/main" id="{49168A56-3CF2-714F-A33B-E70A7DB950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53053" y="3235865"/>
            <a:ext cx="204458" cy="51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2" name="Line 92">
            <a:extLst>
              <a:ext uri="{FF2B5EF4-FFF2-40B4-BE49-F238E27FC236}">
                <a16:creationId xmlns:a16="http://schemas.microsoft.com/office/drawing/2014/main" id="{14C9F3C2-EDBD-EB47-9446-659962F34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1970" y="3286980"/>
            <a:ext cx="255573" cy="2044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93" name="Picture 93">
            <a:extLst>
              <a:ext uri="{FF2B5EF4-FFF2-40B4-BE49-F238E27FC236}">
                <a16:creationId xmlns:a16="http://schemas.microsoft.com/office/drawing/2014/main" id="{0388E12A-4D55-7240-9946-786AADF6A39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212742" y="3031407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4" name="Picture 94">
            <a:extLst>
              <a:ext uri="{FF2B5EF4-FFF2-40B4-BE49-F238E27FC236}">
                <a16:creationId xmlns:a16="http://schemas.microsoft.com/office/drawing/2014/main" id="{283485B3-5651-A54B-8476-7088B560C72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639833" y="3542553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5" name="Picture 95">
            <a:extLst>
              <a:ext uri="{FF2B5EF4-FFF2-40B4-BE49-F238E27FC236}">
                <a16:creationId xmlns:a16="http://schemas.microsoft.com/office/drawing/2014/main" id="{B34FA78D-B878-7C4E-8FF2-8AFB4EF3C75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690948" y="2622491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6" name="Picture 96">
            <a:extLst>
              <a:ext uri="{FF2B5EF4-FFF2-40B4-BE49-F238E27FC236}">
                <a16:creationId xmlns:a16="http://schemas.microsoft.com/office/drawing/2014/main" id="{E637C4D8-9E7A-5B45-A0A7-259EA872D69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128688" y="2162460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7" name="Picture 97">
            <a:extLst>
              <a:ext uri="{FF2B5EF4-FFF2-40B4-BE49-F238E27FC236}">
                <a16:creationId xmlns:a16="http://schemas.microsoft.com/office/drawing/2014/main" id="{27263C6F-5242-1344-B58B-52C4ABA1446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282031" y="3082522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8" name="Picture 98">
            <a:extLst>
              <a:ext uri="{FF2B5EF4-FFF2-40B4-BE49-F238E27FC236}">
                <a16:creationId xmlns:a16="http://schemas.microsoft.com/office/drawing/2014/main" id="{E61E83BD-D776-874D-B796-CA4433770E51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3077573" y="3849240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9" name="Picture 99">
            <a:extLst>
              <a:ext uri="{FF2B5EF4-FFF2-40B4-BE49-F238E27FC236}">
                <a16:creationId xmlns:a16="http://schemas.microsoft.com/office/drawing/2014/main" id="{AB5F84AC-A958-744F-80F0-046CBFBC4E3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719772" y="2622491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0" name="Picture 100">
            <a:extLst>
              <a:ext uri="{FF2B5EF4-FFF2-40B4-BE49-F238E27FC236}">
                <a16:creationId xmlns:a16="http://schemas.microsoft.com/office/drawing/2014/main" id="{26A6FD81-50FA-024C-93A2-8B7232E9C4C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259741" y="2315804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1" name="Picture 101">
            <a:extLst>
              <a:ext uri="{FF2B5EF4-FFF2-40B4-BE49-F238E27FC236}">
                <a16:creationId xmlns:a16="http://schemas.microsoft.com/office/drawing/2014/main" id="{8B459CD5-BBC3-5F47-A6E8-4E93BB53A70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617542" y="3338094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2" name="Picture 102">
            <a:extLst>
              <a:ext uri="{FF2B5EF4-FFF2-40B4-BE49-F238E27FC236}">
                <a16:creationId xmlns:a16="http://schemas.microsoft.com/office/drawing/2014/main" id="{A82E5A39-4922-B04D-8190-88B02693BD2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515313" y="3849240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3" name="Picture 103">
            <a:extLst>
              <a:ext uri="{FF2B5EF4-FFF2-40B4-BE49-F238E27FC236}">
                <a16:creationId xmlns:a16="http://schemas.microsoft.com/office/drawing/2014/main" id="{BBF7F8C6-91D1-CC43-9E46-54C0E9260BD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2168160" y="3031407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4" name="Picture 104">
            <a:extLst>
              <a:ext uri="{FF2B5EF4-FFF2-40B4-BE49-F238E27FC236}">
                <a16:creationId xmlns:a16="http://schemas.microsoft.com/office/drawing/2014/main" id="{26822E19-86F2-534D-826B-5CB43CAB8CE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1697481" y="3133636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5" name="Picture 105">
            <a:extLst>
              <a:ext uri="{FF2B5EF4-FFF2-40B4-BE49-F238E27FC236}">
                <a16:creationId xmlns:a16="http://schemas.microsoft.com/office/drawing/2014/main" id="{CDA347B9-AC7D-574A-8BBA-DCAB08DC5CE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304322" y="2315804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6" name="Picture 106">
            <a:extLst>
              <a:ext uri="{FF2B5EF4-FFF2-40B4-BE49-F238E27FC236}">
                <a16:creationId xmlns:a16="http://schemas.microsoft.com/office/drawing/2014/main" id="{6E44E9FC-39A6-6144-B9A0-3236CA8ED9C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4202093" y="3695896"/>
            <a:ext cx="244924" cy="306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7" name="Line 107">
            <a:extLst>
              <a:ext uri="{FF2B5EF4-FFF2-40B4-BE49-F238E27FC236}">
                <a16:creationId xmlns:a16="http://schemas.microsoft.com/office/drawing/2014/main" id="{F962B8B8-71A3-9340-BD13-61ED48C6C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0824" y="3440323"/>
            <a:ext cx="664489" cy="5622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8" name="Line 108">
            <a:extLst>
              <a:ext uri="{FF2B5EF4-FFF2-40B4-BE49-F238E27FC236}">
                <a16:creationId xmlns:a16="http://schemas.microsoft.com/office/drawing/2014/main" id="{891896E2-E433-DE44-AD6E-997173FA69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7666" y="3235865"/>
            <a:ext cx="7667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109">
            <a:extLst>
              <a:ext uri="{FF2B5EF4-FFF2-40B4-BE49-F238E27FC236}">
                <a16:creationId xmlns:a16="http://schemas.microsoft.com/office/drawing/2014/main" id="{26B494FE-9EFD-0C46-8F0C-6CF7A4A89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2186" y="3235865"/>
            <a:ext cx="4600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10" name="Picture 110">
            <a:extLst>
              <a:ext uri="{FF2B5EF4-FFF2-40B4-BE49-F238E27FC236}">
                <a16:creationId xmlns:a16="http://schemas.microsoft.com/office/drawing/2014/main" id="{5864951A-053B-374F-BB8B-92BDA944786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4662124" y="4258156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1" name="Picture 111">
            <a:extLst>
              <a:ext uri="{FF2B5EF4-FFF2-40B4-BE49-F238E27FC236}">
                <a16:creationId xmlns:a16="http://schemas.microsoft.com/office/drawing/2014/main" id="{29936BF4-3771-1F4A-9547-921D1CDB70B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3946520" y="4462614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2" name="Picture 112">
            <a:extLst>
              <a:ext uri="{FF2B5EF4-FFF2-40B4-BE49-F238E27FC236}">
                <a16:creationId xmlns:a16="http://schemas.microsoft.com/office/drawing/2014/main" id="{93069FFF-0684-EE4A-83F1-AA4060B8B5F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3077573" y="4564843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3" name="Picture 113">
            <a:extLst>
              <a:ext uri="{FF2B5EF4-FFF2-40B4-BE49-F238E27FC236}">
                <a16:creationId xmlns:a16="http://schemas.microsoft.com/office/drawing/2014/main" id="{48AF670E-6EEC-804C-9FCA-9FB3DD0B6C3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2106397" y="4309271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4" name="Picture 114">
            <a:extLst>
              <a:ext uri="{FF2B5EF4-FFF2-40B4-BE49-F238E27FC236}">
                <a16:creationId xmlns:a16="http://schemas.microsoft.com/office/drawing/2014/main" id="{46813252-E52F-4C40-94F9-E05745F72B5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981877" y="3133636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5" name="Picture 115">
            <a:extLst>
              <a:ext uri="{FF2B5EF4-FFF2-40B4-BE49-F238E27FC236}">
                <a16:creationId xmlns:a16="http://schemas.microsoft.com/office/drawing/2014/main" id="{ADD5D00B-3D3B-F946-8557-E4ECD5D83C5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339679" y="3838591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6" name="Picture 116">
            <a:extLst>
              <a:ext uri="{FF2B5EF4-FFF2-40B4-BE49-F238E27FC236}">
                <a16:creationId xmlns:a16="http://schemas.microsoft.com/office/drawing/2014/main" id="{309ADCDC-D239-2141-8B57-78B9C876DF9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032992" y="2571376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7" name="Picture 117">
            <a:extLst>
              <a:ext uri="{FF2B5EF4-FFF2-40B4-BE49-F238E27FC236}">
                <a16:creationId xmlns:a16="http://schemas.microsoft.com/office/drawing/2014/main" id="{139F1001-8F4C-2F43-BA63-EC7226012A09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493023" y="2009116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8" name="Picture 118">
            <a:extLst>
              <a:ext uri="{FF2B5EF4-FFF2-40B4-BE49-F238E27FC236}">
                <a16:creationId xmlns:a16="http://schemas.microsoft.com/office/drawing/2014/main" id="{8E5A5426-8279-7A42-A0E0-08B70D9000A2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019926" y="2162460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9" name="Picture 119">
            <a:extLst>
              <a:ext uri="{FF2B5EF4-FFF2-40B4-BE49-F238E27FC236}">
                <a16:creationId xmlns:a16="http://schemas.microsoft.com/office/drawing/2014/main" id="{EF6E09F2-35A4-5048-8387-7A766A7C552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3742062" y="1958002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0" name="Picture 120">
            <a:extLst>
              <a:ext uri="{FF2B5EF4-FFF2-40B4-BE49-F238E27FC236}">
                <a16:creationId xmlns:a16="http://schemas.microsoft.com/office/drawing/2014/main" id="{1D6669ED-174E-F74A-AB37-C072677A655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81877" y="1855773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1" name="Picture 121">
            <a:extLst>
              <a:ext uri="{FF2B5EF4-FFF2-40B4-BE49-F238E27FC236}">
                <a16:creationId xmlns:a16="http://schemas.microsoft.com/office/drawing/2014/main" id="{4E66EE3E-8A9A-584E-B543-45ADA90613A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544137" y="1600200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" name="Picture 122">
            <a:extLst>
              <a:ext uri="{FF2B5EF4-FFF2-40B4-BE49-F238E27FC236}">
                <a16:creationId xmlns:a16="http://schemas.microsoft.com/office/drawing/2014/main" id="{80C997D4-B2EC-574C-8E3D-8178F16521E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84106" y="2162460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3" name="Picture 123">
            <a:extLst>
              <a:ext uri="{FF2B5EF4-FFF2-40B4-BE49-F238E27FC236}">
                <a16:creationId xmlns:a16="http://schemas.microsoft.com/office/drawing/2014/main" id="{66EDBD56-E378-8D48-913F-E2857B78CCC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75190" y="2307284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" name="Picture 124">
            <a:extLst>
              <a:ext uri="{FF2B5EF4-FFF2-40B4-BE49-F238E27FC236}">
                <a16:creationId xmlns:a16="http://schemas.microsoft.com/office/drawing/2014/main" id="{F6C0C0BE-4948-2646-A1DA-EC7905427C0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75190" y="2622491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5" name="Picture 125">
            <a:extLst>
              <a:ext uri="{FF2B5EF4-FFF2-40B4-BE49-F238E27FC236}">
                <a16:creationId xmlns:a16="http://schemas.microsoft.com/office/drawing/2014/main" id="{22195D85-3AC8-6948-A350-36D29C52D6F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6305" y="2929178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6" name="Picture 126">
            <a:extLst>
              <a:ext uri="{FF2B5EF4-FFF2-40B4-BE49-F238E27FC236}">
                <a16:creationId xmlns:a16="http://schemas.microsoft.com/office/drawing/2014/main" id="{A8C15F51-7BCE-2649-B20F-37D5BECD264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6305" y="3202854"/>
            <a:ext cx="204458" cy="135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7" name="Picture 127">
            <a:extLst>
              <a:ext uri="{FF2B5EF4-FFF2-40B4-BE49-F238E27FC236}">
                <a16:creationId xmlns:a16="http://schemas.microsoft.com/office/drawing/2014/main" id="{432C7395-B0E0-2C49-AE78-FF3BF45175B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6305" y="3476530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8" name="Picture 128">
            <a:extLst>
              <a:ext uri="{FF2B5EF4-FFF2-40B4-BE49-F238E27FC236}">
                <a16:creationId xmlns:a16="http://schemas.microsoft.com/office/drawing/2014/main" id="{FAF635EE-6720-8C47-B1BA-4291E7A53C6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726305" y="3951469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9" name="Picture 129">
            <a:extLst>
              <a:ext uri="{FF2B5EF4-FFF2-40B4-BE49-F238E27FC236}">
                <a16:creationId xmlns:a16="http://schemas.microsoft.com/office/drawing/2014/main" id="{5E84BBFD-B577-2E47-A57D-B716EEAF769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30763" y="4258156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0" name="Picture 130">
            <a:extLst>
              <a:ext uri="{FF2B5EF4-FFF2-40B4-BE49-F238E27FC236}">
                <a16:creationId xmlns:a16="http://schemas.microsoft.com/office/drawing/2014/main" id="{DD84E926-500B-B647-8CC4-820E8A40189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288564" y="4309271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1" name="Picture 131">
            <a:extLst>
              <a:ext uri="{FF2B5EF4-FFF2-40B4-BE49-F238E27FC236}">
                <a16:creationId xmlns:a16="http://schemas.microsoft.com/office/drawing/2014/main" id="{F1DB17C3-F2FA-D145-B788-E856C63572F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850824" y="4615958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2" name="Picture 132">
            <a:extLst>
              <a:ext uri="{FF2B5EF4-FFF2-40B4-BE49-F238E27FC236}">
                <a16:creationId xmlns:a16="http://schemas.microsoft.com/office/drawing/2014/main" id="{EAB73B5F-CD73-4B4E-AE27-240C90D320A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59741" y="4615958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3" name="Picture 133">
            <a:extLst>
              <a:ext uri="{FF2B5EF4-FFF2-40B4-BE49-F238E27FC236}">
                <a16:creationId xmlns:a16="http://schemas.microsoft.com/office/drawing/2014/main" id="{31222BF8-3961-D348-823F-0DB446E496B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975344" y="4820416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4" name="Picture 134">
            <a:extLst>
              <a:ext uri="{FF2B5EF4-FFF2-40B4-BE49-F238E27FC236}">
                <a16:creationId xmlns:a16="http://schemas.microsoft.com/office/drawing/2014/main" id="{E68BF620-1B09-EE49-9161-9A693F13030B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333146" y="4820416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5" name="Picture 135">
            <a:extLst>
              <a:ext uri="{FF2B5EF4-FFF2-40B4-BE49-F238E27FC236}">
                <a16:creationId xmlns:a16="http://schemas.microsoft.com/office/drawing/2014/main" id="{41A34263-848E-3644-A7F2-E29169F7EB25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844291" y="4820416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6" name="Picture 136">
            <a:extLst>
              <a:ext uri="{FF2B5EF4-FFF2-40B4-BE49-F238E27FC236}">
                <a16:creationId xmlns:a16="http://schemas.microsoft.com/office/drawing/2014/main" id="{8EDE0047-1F17-CD40-B805-5E7CB379125E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150979" y="4820416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7" name="Picture 137">
            <a:extLst>
              <a:ext uri="{FF2B5EF4-FFF2-40B4-BE49-F238E27FC236}">
                <a16:creationId xmlns:a16="http://schemas.microsoft.com/office/drawing/2014/main" id="{369E016D-907D-D74F-A25B-C25840A3ED1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713238" y="4615958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8" name="Picture 138">
            <a:extLst>
              <a:ext uri="{FF2B5EF4-FFF2-40B4-BE49-F238E27FC236}">
                <a16:creationId xmlns:a16="http://schemas.microsoft.com/office/drawing/2014/main" id="{176F8BFF-1536-214C-A976-B559BB699FA0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071040" y="4513729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9" name="Picture 139">
            <a:extLst>
              <a:ext uri="{FF2B5EF4-FFF2-40B4-BE49-F238E27FC236}">
                <a16:creationId xmlns:a16="http://schemas.microsoft.com/office/drawing/2014/main" id="{E412CBB3-F278-764D-A007-487983990034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275498" y="4309271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0" name="Picture 140">
            <a:extLst>
              <a:ext uri="{FF2B5EF4-FFF2-40B4-BE49-F238E27FC236}">
                <a16:creationId xmlns:a16="http://schemas.microsoft.com/office/drawing/2014/main" id="{15D17AE1-8328-274D-8977-109499C3D9C7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173269" y="4002583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1" name="Picture 141">
            <a:extLst>
              <a:ext uri="{FF2B5EF4-FFF2-40B4-BE49-F238E27FC236}">
                <a16:creationId xmlns:a16="http://schemas.microsoft.com/office/drawing/2014/main" id="{8DEA3A96-9922-C541-9B41-F101A8D02486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866582" y="3867343"/>
            <a:ext cx="204458" cy="135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2" name="Picture 142">
            <a:extLst>
              <a:ext uri="{FF2B5EF4-FFF2-40B4-BE49-F238E27FC236}">
                <a16:creationId xmlns:a16="http://schemas.microsoft.com/office/drawing/2014/main" id="{416A7D1F-F743-F049-88C6-9E35F7FF33F3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537604" y="1651315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" name="Picture 143">
            <a:extLst>
              <a:ext uri="{FF2B5EF4-FFF2-40B4-BE49-F238E27FC236}">
                <a16:creationId xmlns:a16="http://schemas.microsoft.com/office/drawing/2014/main" id="{AF4B14DC-E8BA-5148-911D-4FB05E8C3E6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997635" y="1651315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4" name="Picture 144">
            <a:extLst>
              <a:ext uri="{FF2B5EF4-FFF2-40B4-BE49-F238E27FC236}">
                <a16:creationId xmlns:a16="http://schemas.microsoft.com/office/drawing/2014/main" id="{861E0A9D-C65A-1444-BA6A-75EA17389B1A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224384" y="1720532"/>
            <a:ext cx="204458" cy="135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5" name="Picture 145">
            <a:extLst>
              <a:ext uri="{FF2B5EF4-FFF2-40B4-BE49-F238E27FC236}">
                <a16:creationId xmlns:a16="http://schemas.microsoft.com/office/drawing/2014/main" id="{5EB9FF9F-C870-9A48-9B93-572228CE049C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633300" y="1958002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6" name="Picture 146">
            <a:extLst>
              <a:ext uri="{FF2B5EF4-FFF2-40B4-BE49-F238E27FC236}">
                <a16:creationId xmlns:a16="http://schemas.microsoft.com/office/drawing/2014/main" id="{17DA3F15-4F28-5D48-A8D0-74C544CB6868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633300" y="2264689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7" name="Picture 147">
            <a:extLst>
              <a:ext uri="{FF2B5EF4-FFF2-40B4-BE49-F238E27FC236}">
                <a16:creationId xmlns:a16="http://schemas.microsoft.com/office/drawing/2014/main" id="{DEA42E23-56DE-E94C-A773-F7A8CDD0156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4968811" y="2775834"/>
            <a:ext cx="357802" cy="112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8" name="Picture 148">
            <a:extLst>
              <a:ext uri="{FF2B5EF4-FFF2-40B4-BE49-F238E27FC236}">
                <a16:creationId xmlns:a16="http://schemas.microsoft.com/office/drawing/2014/main" id="{0AF21F85-6251-FC4E-A559-76C06BA3567D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173269" y="2520262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9" name="Picture 149">
            <a:extLst>
              <a:ext uri="{FF2B5EF4-FFF2-40B4-BE49-F238E27FC236}">
                <a16:creationId xmlns:a16="http://schemas.microsoft.com/office/drawing/2014/main" id="{51E90B43-5205-1A46-B8C6-37F0F319D1CF}"/>
              </a:ext>
            </a:extLst>
          </p:cNvPr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428842" y="2724720"/>
            <a:ext cx="204458" cy="1352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150" name="Object 2">
            <a:extLst>
              <a:ext uri="{FF2B5EF4-FFF2-40B4-BE49-F238E27FC236}">
                <a16:creationId xmlns:a16="http://schemas.microsoft.com/office/drawing/2014/main" id="{75ECEF5E-439D-DE41-AC2F-F35BCFC66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316344"/>
              </p:ext>
            </p:extLst>
          </p:nvPr>
        </p:nvGraphicFramePr>
        <p:xfrm>
          <a:off x="675190" y="2315804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PhotoHouse" r:id="rId9" imgW="304520" imgH="199789" progId="CorelPhotoHouse.Document">
                  <p:embed/>
                </p:oleObj>
              </mc:Choice>
              <mc:Fallback>
                <p:oleObj name="PhotoHouse" r:id="rId9" imgW="304520" imgH="199789" progId="CorelPhotoHouse.Document">
                  <p:embed/>
                  <p:pic>
                    <p:nvPicPr>
                      <p:cNvPr id="150" name="Object 2">
                        <a:extLst>
                          <a:ext uri="{FF2B5EF4-FFF2-40B4-BE49-F238E27FC236}">
                            <a16:creationId xmlns:a16="http://schemas.microsoft.com/office/drawing/2014/main" id="{EC4D22CA-1ECB-844B-9513-E0606381A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90" y="2315804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">
            <a:extLst>
              <a:ext uri="{FF2B5EF4-FFF2-40B4-BE49-F238E27FC236}">
                <a16:creationId xmlns:a16="http://schemas.microsoft.com/office/drawing/2014/main" id="{AD87BE06-28A4-214C-AE1A-CABB0A14D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68729"/>
              </p:ext>
            </p:extLst>
          </p:nvPr>
        </p:nvGraphicFramePr>
        <p:xfrm>
          <a:off x="726305" y="3474400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PhotoHouse" r:id="rId11" imgW="304520" imgH="199789" progId="CorelPhotoHouse.Document">
                  <p:embed/>
                </p:oleObj>
              </mc:Choice>
              <mc:Fallback>
                <p:oleObj name="PhotoHouse" r:id="rId11" imgW="304520" imgH="199789" progId="CorelPhotoHouse.Document">
                  <p:embed/>
                  <p:pic>
                    <p:nvPicPr>
                      <p:cNvPr id="151" name="Object 3">
                        <a:extLst>
                          <a:ext uri="{FF2B5EF4-FFF2-40B4-BE49-F238E27FC236}">
                            <a16:creationId xmlns:a16="http://schemas.microsoft.com/office/drawing/2014/main" id="{6FAC41D7-BC01-B844-89EE-6D583010C0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05" y="3474400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4">
            <a:extLst>
              <a:ext uri="{FF2B5EF4-FFF2-40B4-BE49-F238E27FC236}">
                <a16:creationId xmlns:a16="http://schemas.microsoft.com/office/drawing/2014/main" id="{203D0223-8422-0B43-903D-D19F1041F3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18766"/>
              </p:ext>
            </p:extLst>
          </p:nvPr>
        </p:nvGraphicFramePr>
        <p:xfrm>
          <a:off x="930763" y="4258156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PhotoHouse" r:id="rId12" imgW="304520" imgH="199789" progId="CorelPhotoHouse.Document">
                  <p:embed/>
                </p:oleObj>
              </mc:Choice>
              <mc:Fallback>
                <p:oleObj name="PhotoHouse" r:id="rId12" imgW="304520" imgH="199789" progId="CorelPhotoHouse.Document">
                  <p:embed/>
                  <p:pic>
                    <p:nvPicPr>
                      <p:cNvPr id="152" name="Object 4">
                        <a:extLst>
                          <a:ext uri="{FF2B5EF4-FFF2-40B4-BE49-F238E27FC236}">
                            <a16:creationId xmlns:a16="http://schemas.microsoft.com/office/drawing/2014/main" id="{68323FA5-3F1F-D74F-84CF-3709B4340F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763" y="4258156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5">
            <a:extLst>
              <a:ext uri="{FF2B5EF4-FFF2-40B4-BE49-F238E27FC236}">
                <a16:creationId xmlns:a16="http://schemas.microsoft.com/office/drawing/2014/main" id="{8AC1B0D9-B2F8-EA42-A8A4-5FAB5F1D7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53872"/>
              </p:ext>
            </p:extLst>
          </p:nvPr>
        </p:nvGraphicFramePr>
        <p:xfrm>
          <a:off x="3333146" y="4820416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PhotoHouse" r:id="rId13" imgW="304520" imgH="199789" progId="CorelPhotoHouse.Document">
                  <p:embed/>
                </p:oleObj>
              </mc:Choice>
              <mc:Fallback>
                <p:oleObj name="PhotoHouse" r:id="rId13" imgW="304520" imgH="199789" progId="CorelPhotoHouse.Document">
                  <p:embed/>
                  <p:pic>
                    <p:nvPicPr>
                      <p:cNvPr id="153" name="Object 5">
                        <a:extLst>
                          <a:ext uri="{FF2B5EF4-FFF2-40B4-BE49-F238E27FC236}">
                            <a16:creationId xmlns:a16="http://schemas.microsoft.com/office/drawing/2014/main" id="{7D215096-790E-3948-8D46-7067D8AE3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146" y="4820416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6">
            <a:extLst>
              <a:ext uri="{FF2B5EF4-FFF2-40B4-BE49-F238E27FC236}">
                <a16:creationId xmlns:a16="http://schemas.microsoft.com/office/drawing/2014/main" id="{E556BDAD-2FDB-4D46-84CB-89AE505D1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269581"/>
              </p:ext>
            </p:extLst>
          </p:nvPr>
        </p:nvGraphicFramePr>
        <p:xfrm>
          <a:off x="5173269" y="4002583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PhotoHouse" r:id="rId14" imgW="304520" imgH="199789" progId="CorelPhotoHouse.Document">
                  <p:embed/>
                </p:oleObj>
              </mc:Choice>
              <mc:Fallback>
                <p:oleObj name="PhotoHouse" r:id="rId14" imgW="304520" imgH="199789" progId="CorelPhotoHouse.Document">
                  <p:embed/>
                  <p:pic>
                    <p:nvPicPr>
                      <p:cNvPr id="154" name="Object 6">
                        <a:extLst>
                          <a:ext uri="{FF2B5EF4-FFF2-40B4-BE49-F238E27FC236}">
                            <a16:creationId xmlns:a16="http://schemas.microsoft.com/office/drawing/2014/main" id="{A6BA3ED6-0593-EB4A-B1A1-3E1DF08D2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269" y="4002583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7">
            <a:extLst>
              <a:ext uri="{FF2B5EF4-FFF2-40B4-BE49-F238E27FC236}">
                <a16:creationId xmlns:a16="http://schemas.microsoft.com/office/drawing/2014/main" id="{5E279F71-4E91-3747-B699-2B308BAD42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525667"/>
              </p:ext>
            </p:extLst>
          </p:nvPr>
        </p:nvGraphicFramePr>
        <p:xfrm>
          <a:off x="5071040" y="4524378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PhotoHouse" r:id="rId15" imgW="304520" imgH="199789" progId="CorelPhotoHouse.Document">
                  <p:embed/>
                </p:oleObj>
              </mc:Choice>
              <mc:Fallback>
                <p:oleObj name="PhotoHouse" r:id="rId15" imgW="304520" imgH="199789" progId="CorelPhotoHouse.Document">
                  <p:embed/>
                  <p:pic>
                    <p:nvPicPr>
                      <p:cNvPr id="155" name="Object 7">
                        <a:extLst>
                          <a:ext uri="{FF2B5EF4-FFF2-40B4-BE49-F238E27FC236}">
                            <a16:creationId xmlns:a16="http://schemas.microsoft.com/office/drawing/2014/main" id="{F744D990-674B-524E-9CE2-C788016A1F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040" y="4524378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8">
            <a:extLst>
              <a:ext uri="{FF2B5EF4-FFF2-40B4-BE49-F238E27FC236}">
                <a16:creationId xmlns:a16="http://schemas.microsoft.com/office/drawing/2014/main" id="{0C5F6CEC-1D99-D948-9AC7-D8522C27B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31060"/>
              </p:ext>
            </p:extLst>
          </p:nvPr>
        </p:nvGraphicFramePr>
        <p:xfrm>
          <a:off x="5173269" y="2520262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PhotoHouse" r:id="rId16" imgW="304520" imgH="199789" progId="CorelPhotoHouse.Document">
                  <p:embed/>
                </p:oleObj>
              </mc:Choice>
              <mc:Fallback>
                <p:oleObj name="PhotoHouse" r:id="rId16" imgW="304520" imgH="199789" progId="CorelPhotoHouse.Document">
                  <p:embed/>
                  <p:pic>
                    <p:nvPicPr>
                      <p:cNvPr id="156" name="Object 8">
                        <a:extLst>
                          <a:ext uri="{FF2B5EF4-FFF2-40B4-BE49-F238E27FC236}">
                            <a16:creationId xmlns:a16="http://schemas.microsoft.com/office/drawing/2014/main" id="{C00DE9F2-E973-7A4F-B404-02D8D1FB44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269" y="2520262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9">
            <a:extLst>
              <a:ext uri="{FF2B5EF4-FFF2-40B4-BE49-F238E27FC236}">
                <a16:creationId xmlns:a16="http://schemas.microsoft.com/office/drawing/2014/main" id="{82D571E3-0171-1448-A04F-8DC9F3DB0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901678"/>
              </p:ext>
            </p:extLst>
          </p:nvPr>
        </p:nvGraphicFramePr>
        <p:xfrm>
          <a:off x="5633300" y="1958002"/>
          <a:ext cx="204458" cy="13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1" name="PhotoHouse" r:id="rId17" imgW="304520" imgH="199789" progId="CorelPhotoHouse.Document">
                  <p:embed/>
                </p:oleObj>
              </mc:Choice>
              <mc:Fallback>
                <p:oleObj name="PhotoHouse" r:id="rId17" imgW="304520" imgH="199789" progId="CorelPhotoHouse.Document">
                  <p:embed/>
                  <p:pic>
                    <p:nvPicPr>
                      <p:cNvPr id="157" name="Object 9">
                        <a:extLst>
                          <a:ext uri="{FF2B5EF4-FFF2-40B4-BE49-F238E27FC236}">
                            <a16:creationId xmlns:a16="http://schemas.microsoft.com/office/drawing/2014/main" id="{30717AB1-285F-1B4A-BB5A-A93E44A6D8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300" y="1958002"/>
                        <a:ext cx="204458" cy="13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Line 158">
            <a:extLst>
              <a:ext uri="{FF2B5EF4-FFF2-40B4-BE49-F238E27FC236}">
                <a16:creationId xmlns:a16="http://schemas.microsoft.com/office/drawing/2014/main" id="{A9D381E9-F968-474E-98D5-47F40208A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763" y="2366918"/>
            <a:ext cx="255573" cy="1533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9" name="Line 159">
            <a:extLst>
              <a:ext uri="{FF2B5EF4-FFF2-40B4-BE49-F238E27FC236}">
                <a16:creationId xmlns:a16="http://schemas.microsoft.com/office/drawing/2014/main" id="{C9379E13-05B5-4F46-B3D5-157266DB4C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2992" y="3286980"/>
            <a:ext cx="204458" cy="2044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0" name="Line 160">
            <a:extLst>
              <a:ext uri="{FF2B5EF4-FFF2-40B4-BE49-F238E27FC236}">
                <a16:creationId xmlns:a16="http://schemas.microsoft.com/office/drawing/2014/main" id="{B05EA4B3-6D4A-B143-8F8F-8495DD0B0D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5221" y="3951469"/>
            <a:ext cx="204458" cy="25557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1" name="Line 161">
            <a:extLst>
              <a:ext uri="{FF2B5EF4-FFF2-40B4-BE49-F238E27FC236}">
                <a16:creationId xmlns:a16="http://schemas.microsoft.com/office/drawing/2014/main" id="{A222F822-8F25-4449-A37B-C4269914A9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5375" y="4667072"/>
            <a:ext cx="153344" cy="1533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2" name="Line 162">
            <a:extLst>
              <a:ext uri="{FF2B5EF4-FFF2-40B4-BE49-F238E27FC236}">
                <a16:creationId xmlns:a16="http://schemas.microsoft.com/office/drawing/2014/main" id="{2F16CBE0-75B1-FB44-841E-A035BD1809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19926" y="4360385"/>
            <a:ext cx="204458" cy="1022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3" name="Line 163">
            <a:extLst>
              <a:ext uri="{FF2B5EF4-FFF2-40B4-BE49-F238E27FC236}">
                <a16:creationId xmlns:a16="http://schemas.microsoft.com/office/drawing/2014/main" id="{4CC2A169-4AED-7246-8059-7925B55B83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926" y="4155927"/>
            <a:ext cx="204458" cy="1022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4" name="Line 164">
            <a:extLst>
              <a:ext uri="{FF2B5EF4-FFF2-40B4-BE49-F238E27FC236}">
                <a16:creationId xmlns:a16="http://schemas.microsoft.com/office/drawing/2014/main" id="{B36DAC39-6F17-1F4F-856B-03919F87F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926" y="2571376"/>
            <a:ext cx="102229" cy="2044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5" name="Line 165">
            <a:extLst>
              <a:ext uri="{FF2B5EF4-FFF2-40B4-BE49-F238E27FC236}">
                <a16:creationId xmlns:a16="http://schemas.microsoft.com/office/drawing/2014/main" id="{4C730812-C859-074D-A6A3-F3916415A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7727" y="2009116"/>
            <a:ext cx="255573" cy="1533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166">
            <a:extLst>
              <a:ext uri="{FF2B5EF4-FFF2-40B4-BE49-F238E27FC236}">
                <a16:creationId xmlns:a16="http://schemas.microsoft.com/office/drawing/2014/main" id="{B32CBBB1-EEDC-C046-B21D-26F4568C39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9679" y="2469147"/>
            <a:ext cx="817833" cy="5111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167">
            <a:extLst>
              <a:ext uri="{FF2B5EF4-FFF2-40B4-BE49-F238E27FC236}">
                <a16:creationId xmlns:a16="http://schemas.microsoft.com/office/drawing/2014/main" id="{3FF6422F-6A56-7945-8CC7-AF5552534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0977" y="3118727"/>
            <a:ext cx="183160" cy="6602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168">
            <a:extLst>
              <a:ext uri="{FF2B5EF4-FFF2-40B4-BE49-F238E27FC236}">
                <a16:creationId xmlns:a16="http://schemas.microsoft.com/office/drawing/2014/main" id="{43EA1C73-14BC-554A-BC0D-4AF550F14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4137" y="3491438"/>
            <a:ext cx="153344" cy="25557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169">
            <a:extLst>
              <a:ext uri="{FF2B5EF4-FFF2-40B4-BE49-F238E27FC236}">
                <a16:creationId xmlns:a16="http://schemas.microsoft.com/office/drawing/2014/main" id="{9F761AF4-7683-BC4C-88E0-22E7177FA4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2031" y="4207042"/>
            <a:ext cx="51115" cy="306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Line 170">
            <a:extLst>
              <a:ext uri="{FF2B5EF4-FFF2-40B4-BE49-F238E27FC236}">
                <a16:creationId xmlns:a16="http://schemas.microsoft.com/office/drawing/2014/main" id="{41FC6B94-D785-AE45-AED9-9336E47CB6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6551" y="4053698"/>
            <a:ext cx="255573" cy="25557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1" name="Line 171">
            <a:extLst>
              <a:ext uri="{FF2B5EF4-FFF2-40B4-BE49-F238E27FC236}">
                <a16:creationId xmlns:a16="http://schemas.microsoft.com/office/drawing/2014/main" id="{39696B78-F583-4C47-86D5-7B1D93C5F7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780" y="2826949"/>
            <a:ext cx="357802" cy="1533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Line 172">
            <a:extLst>
              <a:ext uri="{FF2B5EF4-FFF2-40B4-BE49-F238E27FC236}">
                <a16:creationId xmlns:a16="http://schemas.microsoft.com/office/drawing/2014/main" id="{77903BA6-C06A-454A-B1F4-122A8554EE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1009" y="2213574"/>
            <a:ext cx="357802" cy="1533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3" name="Line 175">
            <a:extLst>
              <a:ext uri="{FF2B5EF4-FFF2-40B4-BE49-F238E27FC236}">
                <a16:creationId xmlns:a16="http://schemas.microsoft.com/office/drawing/2014/main" id="{AFECB0A3-9419-CA4B-A216-2119ECEB91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3146" y="3440323"/>
            <a:ext cx="153344" cy="35780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Line 181">
            <a:extLst>
              <a:ext uri="{FF2B5EF4-FFF2-40B4-BE49-F238E27FC236}">
                <a16:creationId xmlns:a16="http://schemas.microsoft.com/office/drawing/2014/main" id="{9AC5FC93-C813-E645-8526-F06E9B36F9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04322" y="2622491"/>
            <a:ext cx="0" cy="35780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75" name="Object 10">
            <a:extLst>
              <a:ext uri="{FF2B5EF4-FFF2-40B4-BE49-F238E27FC236}">
                <a16:creationId xmlns:a16="http://schemas.microsoft.com/office/drawing/2014/main" id="{9083DFF2-9BA6-4140-8EFE-1BBCF6DEB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173671"/>
              </p:ext>
            </p:extLst>
          </p:nvPr>
        </p:nvGraphicFramePr>
        <p:xfrm>
          <a:off x="6042216" y="3031407"/>
          <a:ext cx="222562" cy="34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2" name="Clip" r:id="rId18" imgW="1156320" imgH="1789200" progId="MS_ClipArt_Gallery.2">
                  <p:embed/>
                </p:oleObj>
              </mc:Choice>
              <mc:Fallback>
                <p:oleObj name="Clip" r:id="rId18" imgW="1156320" imgH="1789200" progId="MS_ClipArt_Gallery.2">
                  <p:embed/>
                  <p:pic>
                    <p:nvPicPr>
                      <p:cNvPr id="183" name="Object 10">
                        <a:extLst>
                          <a:ext uri="{FF2B5EF4-FFF2-40B4-BE49-F238E27FC236}">
                            <a16:creationId xmlns:a16="http://schemas.microsoft.com/office/drawing/2014/main" id="{6B2D6AF5-A7F6-D54C-B9FA-25AFDFB361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216" y="3031407"/>
                        <a:ext cx="222562" cy="343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Oval 176">
            <a:extLst>
              <a:ext uri="{FF2B5EF4-FFF2-40B4-BE49-F238E27FC236}">
                <a16:creationId xmlns:a16="http://schemas.microsoft.com/office/drawing/2014/main" id="{99522335-816D-B847-9413-B38856F6EEAE}"/>
              </a:ext>
            </a:extLst>
          </p:cNvPr>
          <p:cNvSpPr/>
          <p:nvPr/>
        </p:nvSpPr>
        <p:spPr bwMode="auto">
          <a:xfrm>
            <a:off x="4153818" y="2244456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0AFEDA29-9646-5649-A0D8-3610B932F30D}"/>
              </a:ext>
            </a:extLst>
          </p:cNvPr>
          <p:cNvSpPr/>
          <p:nvPr/>
        </p:nvSpPr>
        <p:spPr bwMode="auto">
          <a:xfrm>
            <a:off x="4094895" y="3006181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2369975-E9EA-3D41-874C-EA938BE57FD4}"/>
              </a:ext>
            </a:extLst>
          </p:cNvPr>
          <p:cNvSpPr/>
          <p:nvPr/>
        </p:nvSpPr>
        <p:spPr bwMode="auto">
          <a:xfrm>
            <a:off x="4105544" y="3644782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18FC6EE3-19FC-7E48-BFD8-8A3BC631938E}"/>
              </a:ext>
            </a:extLst>
          </p:cNvPr>
          <p:cNvSpPr/>
          <p:nvPr/>
        </p:nvSpPr>
        <p:spPr bwMode="auto">
          <a:xfrm>
            <a:off x="3537604" y="3491438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93078123-869A-2043-9154-0EF109D77217}"/>
              </a:ext>
            </a:extLst>
          </p:cNvPr>
          <p:cNvSpPr/>
          <p:nvPr/>
        </p:nvSpPr>
        <p:spPr bwMode="auto">
          <a:xfrm>
            <a:off x="3594398" y="2571376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4782309-39A9-0F48-B82E-18259ECFF951}"/>
              </a:ext>
            </a:extLst>
          </p:cNvPr>
          <p:cNvSpPr/>
          <p:nvPr/>
        </p:nvSpPr>
        <p:spPr bwMode="auto">
          <a:xfrm>
            <a:off x="3032138" y="2111345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EFB96A72-6964-2D49-9A12-950630152007}"/>
              </a:ext>
            </a:extLst>
          </p:cNvPr>
          <p:cNvSpPr/>
          <p:nvPr/>
        </p:nvSpPr>
        <p:spPr bwMode="auto">
          <a:xfrm>
            <a:off x="2157512" y="2264689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C26241D7-63D1-3E4E-9C0A-0DD79D5EC5E3}"/>
              </a:ext>
            </a:extLst>
          </p:cNvPr>
          <p:cNvSpPr/>
          <p:nvPr/>
        </p:nvSpPr>
        <p:spPr bwMode="auto">
          <a:xfrm>
            <a:off x="2572108" y="2571376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5215C53-FD91-634F-90CA-C1816DFFA6AF}"/>
              </a:ext>
            </a:extLst>
          </p:cNvPr>
          <p:cNvSpPr/>
          <p:nvPr/>
        </p:nvSpPr>
        <p:spPr bwMode="auto">
          <a:xfrm>
            <a:off x="3185482" y="3031407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BFD5EF27-AABB-4040-AC29-47A189B8BE6A}"/>
              </a:ext>
            </a:extLst>
          </p:cNvPr>
          <p:cNvSpPr/>
          <p:nvPr/>
        </p:nvSpPr>
        <p:spPr bwMode="auto">
          <a:xfrm>
            <a:off x="2975344" y="3798125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1FD832EA-837F-B244-B093-1288E3BF4E72}"/>
              </a:ext>
            </a:extLst>
          </p:cNvPr>
          <p:cNvSpPr/>
          <p:nvPr/>
        </p:nvSpPr>
        <p:spPr bwMode="auto">
          <a:xfrm>
            <a:off x="2413084" y="3798125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85FFC4A1-228A-CB46-BF35-7B49205C7B29}"/>
              </a:ext>
            </a:extLst>
          </p:cNvPr>
          <p:cNvSpPr/>
          <p:nvPr/>
        </p:nvSpPr>
        <p:spPr bwMode="auto">
          <a:xfrm>
            <a:off x="2520993" y="3286980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A8ACAEB4-2C73-EC43-93BC-3A420C725379}"/>
              </a:ext>
            </a:extLst>
          </p:cNvPr>
          <p:cNvSpPr/>
          <p:nvPr/>
        </p:nvSpPr>
        <p:spPr bwMode="auto">
          <a:xfrm>
            <a:off x="2055283" y="3031407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A90EF09-2520-C74B-B5C3-FE834B1D479B}"/>
              </a:ext>
            </a:extLst>
          </p:cNvPr>
          <p:cNvSpPr/>
          <p:nvPr/>
        </p:nvSpPr>
        <p:spPr bwMode="auto">
          <a:xfrm>
            <a:off x="1544137" y="3082522"/>
            <a:ext cx="454351" cy="40891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191" name="Line 174">
            <a:extLst>
              <a:ext uri="{FF2B5EF4-FFF2-40B4-BE49-F238E27FC236}">
                <a16:creationId xmlns:a16="http://schemas.microsoft.com/office/drawing/2014/main" id="{33E5ECB1-91C1-654C-AA70-DF4C952572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1939" y="3235865"/>
            <a:ext cx="255573" cy="5111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176">
            <a:extLst>
              <a:ext uri="{FF2B5EF4-FFF2-40B4-BE49-F238E27FC236}">
                <a16:creationId xmlns:a16="http://schemas.microsoft.com/office/drawing/2014/main" id="{3716469F-0063-D847-AFCF-F708108F3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4199" y="2878064"/>
            <a:ext cx="255573" cy="25557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3" name="Line 177">
            <a:extLst>
              <a:ext uri="{FF2B5EF4-FFF2-40B4-BE49-F238E27FC236}">
                <a16:creationId xmlns:a16="http://schemas.microsoft.com/office/drawing/2014/main" id="{BB20D8E2-9CCA-1640-A886-47D3AAEFC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5344" y="2673605"/>
            <a:ext cx="357802" cy="357802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" name="Line 178">
            <a:extLst>
              <a:ext uri="{FF2B5EF4-FFF2-40B4-BE49-F238E27FC236}">
                <a16:creationId xmlns:a16="http://schemas.microsoft.com/office/drawing/2014/main" id="{33E5DB6B-52FC-F845-8834-24E5F78EF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1165" y="3286980"/>
            <a:ext cx="357802" cy="357802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" name="Line 179">
            <a:extLst>
              <a:ext uri="{FF2B5EF4-FFF2-40B4-BE49-F238E27FC236}">
                <a16:creationId xmlns:a16="http://schemas.microsoft.com/office/drawing/2014/main" id="{0D4AC8B4-FE3E-9142-A834-381E5E436B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4757" y="3235865"/>
            <a:ext cx="317336" cy="291778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" name="Line 180">
            <a:extLst>
              <a:ext uri="{FF2B5EF4-FFF2-40B4-BE49-F238E27FC236}">
                <a16:creationId xmlns:a16="http://schemas.microsoft.com/office/drawing/2014/main" id="{D6654B70-8362-164F-8A74-BB0E370B57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2093" y="3389209"/>
            <a:ext cx="0" cy="3066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182">
            <a:extLst>
              <a:ext uri="{FF2B5EF4-FFF2-40B4-BE49-F238E27FC236}">
                <a16:creationId xmlns:a16="http://schemas.microsoft.com/office/drawing/2014/main" id="{7F791C3B-A2BF-2F4D-8AE9-8268B4375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780" y="3235865"/>
            <a:ext cx="1431207" cy="0"/>
          </a:xfrm>
          <a:prstGeom prst="line">
            <a:avLst/>
          </a:prstGeom>
          <a:noFill/>
          <a:ln w="3048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173">
            <a:extLst>
              <a:ext uri="{FF2B5EF4-FFF2-40B4-BE49-F238E27FC236}">
                <a16:creationId xmlns:a16="http://schemas.microsoft.com/office/drawing/2014/main" id="{C13DB943-C11B-3048-B000-682DA2985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428" y="2418033"/>
            <a:ext cx="153344" cy="2044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200" name="Picture 199" descr="/var/folders/8l/v0_dhkbj2971_nf30d_jyhdm0000gn/T/com.microsoft.Word/Content.MSO/C3391DF9.tmp">
            <a:extLst>
              <a:ext uri="{FF2B5EF4-FFF2-40B4-BE49-F238E27FC236}">
                <a16:creationId xmlns:a16="http://schemas.microsoft.com/office/drawing/2014/main" id="{71B3D2D7-D693-3F46-AECC-A1DDE87D3303}"/>
              </a:ext>
            </a:extLst>
          </p:cNvPr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4739174"/>
            <a:ext cx="520700" cy="74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TextBox 200">
            <a:extLst>
              <a:ext uri="{FF2B5EF4-FFF2-40B4-BE49-F238E27FC236}">
                <a16:creationId xmlns:a16="http://schemas.microsoft.com/office/drawing/2014/main" id="{6F69C138-4BA6-F34C-B402-7C3BE314722A}"/>
              </a:ext>
            </a:extLst>
          </p:cNvPr>
          <p:cNvSpPr txBox="1"/>
          <p:nvPr/>
        </p:nvSpPr>
        <p:spPr>
          <a:xfrm>
            <a:off x="7010400" y="762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  Client asks </a:t>
            </a:r>
            <a:r>
              <a:rPr lang="en-US" sz="2000" dirty="0" err="1"/>
              <a:t>PathFinder</a:t>
            </a:r>
            <a:r>
              <a:rPr lang="en-US" sz="2000" dirty="0"/>
              <a:t> to locate traffic paths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88E14AC1-8090-E340-A89E-130B33D69C03}"/>
              </a:ext>
            </a:extLst>
          </p:cNvPr>
          <p:cNvSpPr txBox="1"/>
          <p:nvPr/>
        </p:nvSpPr>
        <p:spPr>
          <a:xfrm>
            <a:off x="7010400" y="13716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 </a:t>
            </a:r>
            <a:r>
              <a:rPr lang="en-US" sz="2000" dirty="0" err="1"/>
              <a:t>PathFinder</a:t>
            </a:r>
            <a:r>
              <a:rPr lang="en-US" sz="2000" dirty="0"/>
              <a:t> queries participating </a:t>
            </a:r>
            <a:r>
              <a:rPr lang="en-US" sz="2000" dirty="0" err="1"/>
              <a:t>ASes</a:t>
            </a:r>
            <a:endParaRPr lang="en-US" sz="2000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95DEE6-B3EE-6E49-AD45-47DD05F7BD75}"/>
              </a:ext>
            </a:extLst>
          </p:cNvPr>
          <p:cNvSpPr txBox="1"/>
          <p:nvPr/>
        </p:nvSpPr>
        <p:spPr>
          <a:xfrm>
            <a:off x="7010400" y="2667000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3. They report to Pathfinder on traffic to the target they observe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ED4468B-F2E0-9141-9D95-9BB00771C5D2}"/>
              </a:ext>
            </a:extLst>
          </p:cNvPr>
          <p:cNvSpPr txBox="1"/>
          <p:nvPr/>
        </p:nvSpPr>
        <p:spPr>
          <a:xfrm>
            <a:off x="7010400" y="4298216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4. Pathfinder sends aggregate report to the client </a:t>
            </a:r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FA157CB5-3A46-4F49-A4A9-602A01FC5903}"/>
              </a:ext>
            </a:extLst>
          </p:cNvPr>
          <p:cNvCxnSpPr>
            <a:cxnSpLocks/>
          </p:cNvCxnSpPr>
          <p:nvPr/>
        </p:nvCxnSpPr>
        <p:spPr bwMode="auto">
          <a:xfrm>
            <a:off x="6216650" y="3405850"/>
            <a:ext cx="260350" cy="12954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55E49B0A-122D-6A47-8224-2D4A4C43B18C}"/>
              </a:ext>
            </a:extLst>
          </p:cNvPr>
          <p:cNvCxnSpPr/>
          <p:nvPr/>
        </p:nvCxnSpPr>
        <p:spPr bwMode="auto">
          <a:xfrm flipH="1" flipV="1">
            <a:off x="4495800" y="2667000"/>
            <a:ext cx="1851025" cy="22860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6E5595AB-88B6-3A40-8295-7A4B04D8B4A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962400" y="3810000"/>
            <a:ext cx="2384425" cy="118092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8AD72483-6258-8640-9740-55CABB36ACE8}"/>
              </a:ext>
            </a:extLst>
          </p:cNvPr>
          <p:cNvCxnSpPr>
            <a:cxnSpLocks/>
            <a:endCxn id="187" idx="5"/>
          </p:cNvCxnSpPr>
          <p:nvPr/>
        </p:nvCxnSpPr>
        <p:spPr bwMode="auto">
          <a:xfrm flipH="1" flipV="1">
            <a:off x="2800897" y="4147157"/>
            <a:ext cx="3545928" cy="89822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1F66FDD8-980A-1D4B-8925-8A78C072B53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95600" y="2962754"/>
            <a:ext cx="3449364" cy="212054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72C17B5A-EECF-4044-92FB-F31E5D0CCD3C}"/>
              </a:ext>
            </a:extLst>
          </p:cNvPr>
          <p:cNvCxnSpPr/>
          <p:nvPr/>
        </p:nvCxnSpPr>
        <p:spPr bwMode="auto">
          <a:xfrm flipH="1" flipV="1">
            <a:off x="4549775" y="2667000"/>
            <a:ext cx="1851025" cy="22860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/>
          </a:ln>
          <a:effectLst/>
        </p:spPr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531209C5-D7F5-9F46-BB01-03D41BE580F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962400" y="3886200"/>
            <a:ext cx="2384425" cy="118092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/>
          </a:ln>
          <a:effectLst/>
        </p:spPr>
      </p:cxn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888382FB-AA6A-7540-ABE7-D876A80792F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78672" y="4207179"/>
            <a:ext cx="3545928" cy="89822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/>
          </a:ln>
          <a:effectLst/>
        </p:spPr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3CE1EB96-F8E6-DC41-8F13-23B0D4F50BD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19400" y="2971800"/>
            <a:ext cx="3449364" cy="212054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/>
          </a:ln>
          <a:effectLst/>
        </p:spPr>
      </p:cxnSp>
      <p:sp>
        <p:nvSpPr>
          <p:cNvPr id="222" name="Oval 221">
            <a:extLst>
              <a:ext uri="{FF2B5EF4-FFF2-40B4-BE49-F238E27FC236}">
                <a16:creationId xmlns:a16="http://schemas.microsoft.com/office/drawing/2014/main" id="{A8586D85-0F26-F34D-9D06-4EDFEAE5AB54}"/>
              </a:ext>
            </a:extLst>
          </p:cNvPr>
          <p:cNvSpPr/>
          <p:nvPr/>
        </p:nvSpPr>
        <p:spPr bwMode="auto">
          <a:xfrm>
            <a:off x="4156657" y="2245040"/>
            <a:ext cx="454351" cy="4089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49B396A4-DCDE-C645-A088-CEE2432D8A5B}"/>
              </a:ext>
            </a:extLst>
          </p:cNvPr>
          <p:cNvSpPr/>
          <p:nvPr/>
        </p:nvSpPr>
        <p:spPr bwMode="auto">
          <a:xfrm>
            <a:off x="2565010" y="2575545"/>
            <a:ext cx="454351" cy="4089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C8C4DC5-250A-1A43-88BE-0B247460AE82}"/>
              </a:ext>
            </a:extLst>
          </p:cNvPr>
          <p:cNvSpPr/>
          <p:nvPr/>
        </p:nvSpPr>
        <p:spPr bwMode="auto">
          <a:xfrm>
            <a:off x="3539426" y="3491438"/>
            <a:ext cx="454351" cy="4089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DAA9534F-787B-A943-9431-0B8CCAC9B4C6}"/>
              </a:ext>
            </a:extLst>
          </p:cNvPr>
          <p:cNvSpPr/>
          <p:nvPr/>
        </p:nvSpPr>
        <p:spPr bwMode="auto">
          <a:xfrm>
            <a:off x="2417768" y="3794913"/>
            <a:ext cx="454351" cy="4089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B8938336-8F1A-4D46-842F-05A5F4917621}"/>
              </a:ext>
            </a:extLst>
          </p:cNvPr>
          <p:cNvCxnSpPr>
            <a:cxnSpLocks/>
          </p:cNvCxnSpPr>
          <p:nvPr/>
        </p:nvCxnSpPr>
        <p:spPr bwMode="auto">
          <a:xfrm>
            <a:off x="6096000" y="3429000"/>
            <a:ext cx="260350" cy="12954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ysDash"/>
            <a:round/>
            <a:headEnd type="triangl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076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/>
      <p:bldP spid="202" grpId="0"/>
      <p:bldP spid="204" grpId="0"/>
      <p:bldP spid="222" grpId="0" animBg="1"/>
      <p:bldP spid="223" grpId="0" animBg="1"/>
      <p:bldP spid="224" grpId="0" animBg="1"/>
      <p:bldP spid="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E5F32-5BCB-4347-A2D1-2D61DC5D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AS Reports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38C6D695-F339-2F4B-AF64-DFB71FED8C58}"/>
              </a:ext>
            </a:extLst>
          </p:cNvPr>
          <p:cNvGrpSpPr/>
          <p:nvPr/>
        </p:nvGrpSpPr>
        <p:grpSpPr>
          <a:xfrm>
            <a:off x="675190" y="1600200"/>
            <a:ext cx="5264797" cy="3355457"/>
            <a:chOff x="675190" y="1600200"/>
            <a:chExt cx="5264797" cy="335545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B67FE124-1D6A-DF44-82CF-2392C2078CD5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084106" y="1600200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36CC277C-D8A5-484A-8DDC-EBF55B1FBC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5252" y="1906887"/>
              <a:ext cx="3475789" cy="2589803"/>
              <a:chOff x="2544" y="2064"/>
              <a:chExt cx="1095" cy="816"/>
            </a:xfrm>
          </p:grpSpPr>
          <p:grpSp>
            <p:nvGrpSpPr>
              <p:cNvPr id="6" name="Group 6">
                <a:extLst>
                  <a:ext uri="{FF2B5EF4-FFF2-40B4-BE49-F238E27FC236}">
                    <a16:creationId xmlns:a16="http://schemas.microsoft.com/office/drawing/2014/main" id="{A6BD3964-2423-AC44-9D6C-FE0F3F4080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44" y="2064"/>
                <a:ext cx="1095" cy="816"/>
                <a:chOff x="960" y="240"/>
                <a:chExt cx="1095" cy="816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570A30E-086C-5A48-BE58-AC955A0B91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530" y="869"/>
                  <a:ext cx="164" cy="18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9575453-BE99-9C43-8C71-2DDB5DFD7A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203" y="243"/>
                  <a:ext cx="164" cy="18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6E09AC9-F59C-6D4F-8E2B-E98E173157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004" y="426"/>
                  <a:ext cx="97" cy="11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9F61FB31-39B3-3E44-A002-5C3515886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152" y="858"/>
                  <a:ext cx="98" cy="11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3636B4AA-8544-E44E-8CD0-CD0F5E5F0A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021" y="706"/>
                  <a:ext cx="164" cy="18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70A852E-9378-DC4D-8767-3251CD4C19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087" y="316"/>
                  <a:ext cx="164" cy="18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FDFE6615-B117-D44A-99F8-049C803D40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891" y="601"/>
                  <a:ext cx="164" cy="18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434D7CE6-F547-7347-8FC2-6743D1C64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791" y="707"/>
                  <a:ext cx="165" cy="18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9CE5D55B-5462-D847-95F0-70C5229E1A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960" y="495"/>
                  <a:ext cx="298" cy="33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77C0FF3-D96C-A544-98F8-73E850AD61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133" y="414"/>
                  <a:ext cx="566" cy="642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7611F66F-0E78-BE40-B5FB-2E9C69C382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1779725">
                  <a:off x="1073" y="642"/>
                  <a:ext cx="117" cy="171"/>
                </a:xfrm>
                <a:custGeom>
                  <a:avLst/>
                  <a:gdLst>
                    <a:gd name="T0" fmla="*/ 0 w 248"/>
                    <a:gd name="T1" fmla="*/ 0 h 320"/>
                    <a:gd name="T2" fmla="*/ 0 w 248"/>
                    <a:gd name="T3" fmla="*/ 1 h 320"/>
                    <a:gd name="T4" fmla="*/ 0 w 248"/>
                    <a:gd name="T5" fmla="*/ 1 h 320"/>
                    <a:gd name="T6" fmla="*/ 0 w 248"/>
                    <a:gd name="T7" fmla="*/ 1 h 320"/>
                    <a:gd name="T8" fmla="*/ 0 w 248"/>
                    <a:gd name="T9" fmla="*/ 0 h 3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8"/>
                    <a:gd name="T16" fmla="*/ 0 h 320"/>
                    <a:gd name="T17" fmla="*/ 248 w 248"/>
                    <a:gd name="T18" fmla="*/ 320 h 3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8" h="320">
                      <a:moveTo>
                        <a:pt x="212" y="0"/>
                      </a:moveTo>
                      <a:lnTo>
                        <a:pt x="0" y="280"/>
                      </a:lnTo>
                      <a:lnTo>
                        <a:pt x="105" y="320"/>
                      </a:lnTo>
                      <a:lnTo>
                        <a:pt x="248" y="28"/>
                      </a:lnTo>
                      <a:lnTo>
                        <a:pt x="2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EF0AF625-C01E-CD4E-8711-A842202708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342" y="372"/>
                  <a:ext cx="566" cy="641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48A7180F-C93A-A248-A3FA-CDC09346DE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759" y="326"/>
                  <a:ext cx="198" cy="22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8FE1862F-BA0D-2E4E-97BE-16CF875AB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843" y="682"/>
                  <a:ext cx="131" cy="14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27D6C08B-C1A6-AD45-AE23-5BAFBFE9D6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654" y="319"/>
                  <a:ext cx="131" cy="14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A8B0171F-B59E-9248-BBDB-02EB8ADDCE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799" y="476"/>
                  <a:ext cx="198" cy="22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093CC28D-7CB2-5346-89F0-6BC25D166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071" y="338"/>
                  <a:ext cx="299" cy="33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E9FF718-07BF-834F-943E-DC0FCD397C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367" y="241"/>
                  <a:ext cx="299" cy="33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0164AB26-AA7D-C044-97B8-FEE5AE2DEC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216" y="248"/>
                  <a:ext cx="299" cy="33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0D3DA2DA-6EA6-4F45-ABDB-375D5B7741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79725">
                  <a:off x="1318" y="665"/>
                  <a:ext cx="299" cy="33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D0558393-8D94-8345-99A1-8193437935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1779725">
                  <a:off x="1160" y="240"/>
                  <a:ext cx="746" cy="727"/>
                </a:xfrm>
                <a:custGeom>
                  <a:avLst/>
                  <a:gdLst>
                    <a:gd name="T0" fmla="*/ 0 w 1582"/>
                    <a:gd name="T1" fmla="*/ 0 h 1363"/>
                    <a:gd name="T2" fmla="*/ 0 w 1582"/>
                    <a:gd name="T3" fmla="*/ 1 h 1363"/>
                    <a:gd name="T4" fmla="*/ 0 w 1582"/>
                    <a:gd name="T5" fmla="*/ 1 h 1363"/>
                    <a:gd name="T6" fmla="*/ 0 w 1582"/>
                    <a:gd name="T7" fmla="*/ 1 h 1363"/>
                    <a:gd name="T8" fmla="*/ 0 w 1582"/>
                    <a:gd name="T9" fmla="*/ 1 h 1363"/>
                    <a:gd name="T10" fmla="*/ 0 w 1582"/>
                    <a:gd name="T11" fmla="*/ 1 h 1363"/>
                    <a:gd name="T12" fmla="*/ 0 w 1582"/>
                    <a:gd name="T13" fmla="*/ 1 h 1363"/>
                    <a:gd name="T14" fmla="*/ 0 w 1582"/>
                    <a:gd name="T15" fmla="*/ 1 h 1363"/>
                    <a:gd name="T16" fmla="*/ 0 w 1582"/>
                    <a:gd name="T17" fmla="*/ 1 h 1363"/>
                    <a:gd name="T18" fmla="*/ 0 w 1582"/>
                    <a:gd name="T19" fmla="*/ 1 h 1363"/>
                    <a:gd name="T20" fmla="*/ 0 w 1582"/>
                    <a:gd name="T21" fmla="*/ 1 h 1363"/>
                    <a:gd name="T22" fmla="*/ 0 w 1582"/>
                    <a:gd name="T23" fmla="*/ 1 h 1363"/>
                    <a:gd name="T24" fmla="*/ 0 w 1582"/>
                    <a:gd name="T25" fmla="*/ 1 h 1363"/>
                    <a:gd name="T26" fmla="*/ 0 w 1582"/>
                    <a:gd name="T27" fmla="*/ 1 h 1363"/>
                    <a:gd name="T28" fmla="*/ 0 w 1582"/>
                    <a:gd name="T29" fmla="*/ 1 h 1363"/>
                    <a:gd name="T30" fmla="*/ 0 w 1582"/>
                    <a:gd name="T31" fmla="*/ 1 h 1363"/>
                    <a:gd name="T32" fmla="*/ 0 w 1582"/>
                    <a:gd name="T33" fmla="*/ 0 h 136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82"/>
                    <a:gd name="T52" fmla="*/ 0 h 1363"/>
                    <a:gd name="T53" fmla="*/ 1582 w 1582"/>
                    <a:gd name="T54" fmla="*/ 1363 h 136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82" h="1363">
                      <a:moveTo>
                        <a:pt x="373" y="0"/>
                      </a:moveTo>
                      <a:lnTo>
                        <a:pt x="660" y="169"/>
                      </a:lnTo>
                      <a:lnTo>
                        <a:pt x="1006" y="125"/>
                      </a:lnTo>
                      <a:lnTo>
                        <a:pt x="1227" y="453"/>
                      </a:lnTo>
                      <a:lnTo>
                        <a:pt x="1285" y="479"/>
                      </a:lnTo>
                      <a:lnTo>
                        <a:pt x="1440" y="582"/>
                      </a:lnTo>
                      <a:lnTo>
                        <a:pt x="1480" y="666"/>
                      </a:lnTo>
                      <a:lnTo>
                        <a:pt x="1582" y="817"/>
                      </a:lnTo>
                      <a:lnTo>
                        <a:pt x="1565" y="866"/>
                      </a:lnTo>
                      <a:lnTo>
                        <a:pt x="1325" y="1310"/>
                      </a:lnTo>
                      <a:lnTo>
                        <a:pt x="1157" y="1363"/>
                      </a:lnTo>
                      <a:lnTo>
                        <a:pt x="607" y="1314"/>
                      </a:lnTo>
                      <a:lnTo>
                        <a:pt x="567" y="1243"/>
                      </a:lnTo>
                      <a:lnTo>
                        <a:pt x="204" y="1163"/>
                      </a:lnTo>
                      <a:lnTo>
                        <a:pt x="137" y="1194"/>
                      </a:lnTo>
                      <a:lnTo>
                        <a:pt x="0" y="461"/>
                      </a:lnTo>
                      <a:lnTo>
                        <a:pt x="37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7" name="Text Box 28">
                <a:extLst>
                  <a:ext uri="{FF2B5EF4-FFF2-40B4-BE49-F238E27FC236}">
                    <a16:creationId xmlns:a16="http://schemas.microsoft.com/office/drawing/2014/main" id="{831FB54B-856A-7449-BC6B-05C622258F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7" y="2313"/>
                <a:ext cx="39" cy="9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chemeClr val="bg1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9CA93CFB-6BF1-C142-A1E5-C5D87300B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73269" y="1855773"/>
              <a:ext cx="153344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AC87CB7A-8346-9941-A695-920402DEF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26613" y="2060231"/>
              <a:ext cx="357802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C787CF49-0765-114C-BE9A-98E5ACD1C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24384" y="2264689"/>
              <a:ext cx="408916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22CBD513-3800-BE4B-8676-3768C8E6A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9895" y="2264689"/>
              <a:ext cx="511145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EC70932F-D469-984B-AD4F-6FC5B7028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97635" y="1753544"/>
              <a:ext cx="102229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1EA9C7F-7434-1043-B200-ACFBE54A7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8719" y="1773777"/>
              <a:ext cx="306687" cy="184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9F523814-1621-6A43-A58E-CC731A217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4291" y="2060231"/>
              <a:ext cx="102229" cy="562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Line 36">
              <a:extLst>
                <a:ext uri="{FF2B5EF4-FFF2-40B4-BE49-F238E27FC236}">
                  <a16:creationId xmlns:a16="http://schemas.microsoft.com/office/drawing/2014/main" id="{750F685A-4C9F-C245-9CD2-5702EF6B7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6134" y="1702429"/>
              <a:ext cx="122462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37">
              <a:extLst>
                <a:ext uri="{FF2B5EF4-FFF2-40B4-BE49-F238E27FC236}">
                  <a16:creationId xmlns:a16="http://schemas.microsoft.com/office/drawing/2014/main" id="{C7461FA5-92B8-5342-90F4-DE1F2255F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335" y="1702429"/>
              <a:ext cx="460031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38">
              <a:extLst>
                <a:ext uri="{FF2B5EF4-FFF2-40B4-BE49-F238E27FC236}">
                  <a16:creationId xmlns:a16="http://schemas.microsoft.com/office/drawing/2014/main" id="{6035964D-0896-5041-9CA0-566637E5B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335" y="1958002"/>
              <a:ext cx="306687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Line 39">
              <a:extLst>
                <a:ext uri="{FF2B5EF4-FFF2-40B4-BE49-F238E27FC236}">
                  <a16:creationId xmlns:a16="http://schemas.microsoft.com/office/drawing/2014/main" id="{E1740ADB-6EE9-BA42-99C0-855C496A7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8564" y="2111345"/>
              <a:ext cx="306687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Line 40">
              <a:extLst>
                <a:ext uri="{FF2B5EF4-FFF2-40B4-BE49-F238E27FC236}">
                  <a16:creationId xmlns:a16="http://schemas.microsoft.com/office/drawing/2014/main" id="{7EF9B20B-D218-5944-8246-ED97F467A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648" y="2418033"/>
              <a:ext cx="306687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Line 41">
              <a:extLst>
                <a:ext uri="{FF2B5EF4-FFF2-40B4-BE49-F238E27FC236}">
                  <a16:creationId xmlns:a16="http://schemas.microsoft.com/office/drawing/2014/main" id="{D2CA1822-C39F-E74F-8894-8551BFFDD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9648" y="2622491"/>
              <a:ext cx="153344" cy="51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Line 42">
              <a:extLst>
                <a:ext uri="{FF2B5EF4-FFF2-40B4-BE49-F238E27FC236}">
                  <a16:creationId xmlns:a16="http://schemas.microsoft.com/office/drawing/2014/main" id="{3CB2B8E5-CCFF-5B41-B3A3-88AFA09CB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824" y="2060231"/>
              <a:ext cx="460031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C157DC5F-E8EC-6243-A896-750D6E537C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0794" y="2571376"/>
              <a:ext cx="868947" cy="51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44">
              <a:extLst>
                <a:ext uri="{FF2B5EF4-FFF2-40B4-BE49-F238E27FC236}">
                  <a16:creationId xmlns:a16="http://schemas.microsoft.com/office/drawing/2014/main" id="{550F8673-FAE1-2549-9729-7D152F54E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9679" y="3184751"/>
              <a:ext cx="357802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Line 45">
              <a:extLst>
                <a:ext uri="{FF2B5EF4-FFF2-40B4-BE49-F238E27FC236}">
                  <a16:creationId xmlns:a16="http://schemas.microsoft.com/office/drawing/2014/main" id="{E871B663-C5C5-AE42-AB64-F9D68E35AD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648" y="2980293"/>
              <a:ext cx="204458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46">
              <a:extLst>
                <a:ext uri="{FF2B5EF4-FFF2-40B4-BE49-F238E27FC236}">
                  <a16:creationId xmlns:a16="http://schemas.microsoft.com/office/drawing/2014/main" id="{9F1EAB51-C71D-654F-AE99-4456036C84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763" y="3184751"/>
              <a:ext cx="204458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47">
              <a:extLst>
                <a:ext uri="{FF2B5EF4-FFF2-40B4-BE49-F238E27FC236}">
                  <a16:creationId xmlns:a16="http://schemas.microsoft.com/office/drawing/2014/main" id="{D325E384-A75C-E043-85E0-9D932A9676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9648" y="3235865"/>
              <a:ext cx="306687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48">
              <a:extLst>
                <a:ext uri="{FF2B5EF4-FFF2-40B4-BE49-F238E27FC236}">
                  <a16:creationId xmlns:a16="http://schemas.microsoft.com/office/drawing/2014/main" id="{2D4E375E-53F6-C84E-8752-FCA27B42F5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763" y="3900354"/>
              <a:ext cx="408916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49">
              <a:extLst>
                <a:ext uri="{FF2B5EF4-FFF2-40B4-BE49-F238E27FC236}">
                  <a16:creationId xmlns:a16="http://schemas.microsoft.com/office/drawing/2014/main" id="{B70C269D-26B3-154A-B711-6146B8B2D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5221" y="3951469"/>
              <a:ext cx="255573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50">
              <a:extLst>
                <a:ext uri="{FF2B5EF4-FFF2-40B4-BE49-F238E27FC236}">
                  <a16:creationId xmlns:a16="http://schemas.microsoft.com/office/drawing/2014/main" id="{03F155C6-A061-3B43-B7EB-36538621D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1908" y="3951469"/>
              <a:ext cx="51115" cy="3578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51">
              <a:extLst>
                <a:ext uri="{FF2B5EF4-FFF2-40B4-BE49-F238E27FC236}">
                  <a16:creationId xmlns:a16="http://schemas.microsoft.com/office/drawing/2014/main" id="{7DFB513B-F197-9B42-8B57-F3242AE1D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6366" y="3440323"/>
              <a:ext cx="153344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4A5B3178-645E-6A43-A3AC-F827F0377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4168" y="4411500"/>
              <a:ext cx="255573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53">
              <a:extLst>
                <a:ext uri="{FF2B5EF4-FFF2-40B4-BE49-F238E27FC236}">
                  <a16:creationId xmlns:a16="http://schemas.microsoft.com/office/drawing/2014/main" id="{A2F54ACC-67D8-A149-9E95-17688C832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10855" y="4411500"/>
              <a:ext cx="102229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Line 54">
              <a:extLst>
                <a:ext uri="{FF2B5EF4-FFF2-40B4-BE49-F238E27FC236}">
                  <a16:creationId xmlns:a16="http://schemas.microsoft.com/office/drawing/2014/main" id="{CB7E5078-A373-2B4A-BE5C-043CFD1DF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1970" y="4104813"/>
              <a:ext cx="255573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55">
              <a:extLst>
                <a:ext uri="{FF2B5EF4-FFF2-40B4-BE49-F238E27FC236}">
                  <a16:creationId xmlns:a16="http://schemas.microsoft.com/office/drawing/2014/main" id="{05774A2E-9741-6F47-844F-62F634B784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68657" y="4155927"/>
              <a:ext cx="511145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56">
              <a:extLst>
                <a:ext uri="{FF2B5EF4-FFF2-40B4-BE49-F238E27FC236}">
                  <a16:creationId xmlns:a16="http://schemas.microsoft.com/office/drawing/2014/main" id="{E65C34A3-0637-2843-ACA6-02A6788CE4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30917" y="4104813"/>
              <a:ext cx="51115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57">
              <a:extLst>
                <a:ext uri="{FF2B5EF4-FFF2-40B4-BE49-F238E27FC236}">
                  <a16:creationId xmlns:a16="http://schemas.microsoft.com/office/drawing/2014/main" id="{BF445694-C591-A84B-88BA-B3341B76D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8688" y="4667072"/>
              <a:ext cx="51115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58">
              <a:extLst>
                <a:ext uri="{FF2B5EF4-FFF2-40B4-BE49-F238E27FC236}">
                  <a16:creationId xmlns:a16="http://schemas.microsoft.com/office/drawing/2014/main" id="{30BF18DC-1181-7C44-AE4D-F1A34E450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82031" y="4667072"/>
              <a:ext cx="204458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59">
              <a:extLst>
                <a:ext uri="{FF2B5EF4-FFF2-40B4-BE49-F238E27FC236}">
                  <a16:creationId xmlns:a16="http://schemas.microsoft.com/office/drawing/2014/main" id="{B170018E-92BB-0A4B-81E0-04D1CDD50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7635" y="4513729"/>
              <a:ext cx="51115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60">
              <a:extLst>
                <a:ext uri="{FF2B5EF4-FFF2-40B4-BE49-F238E27FC236}">
                  <a16:creationId xmlns:a16="http://schemas.microsoft.com/office/drawing/2014/main" id="{78466466-CEAA-B049-A2BF-2F38B93FC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0979" y="4564843"/>
              <a:ext cx="153344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Line 61">
              <a:extLst>
                <a:ext uri="{FF2B5EF4-FFF2-40B4-BE49-F238E27FC236}">
                  <a16:creationId xmlns:a16="http://schemas.microsoft.com/office/drawing/2014/main" id="{73CCA9DC-E2FE-A249-8C82-8ACB90A77F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6551" y="3951469"/>
              <a:ext cx="357802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62">
              <a:extLst>
                <a:ext uri="{FF2B5EF4-FFF2-40B4-BE49-F238E27FC236}">
                  <a16:creationId xmlns:a16="http://schemas.microsoft.com/office/drawing/2014/main" id="{7735F2AB-1F0F-7A4C-96A7-6D9B91DA6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6582" y="3951469"/>
              <a:ext cx="102229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63">
              <a:extLst>
                <a:ext uri="{FF2B5EF4-FFF2-40B4-BE49-F238E27FC236}">
                  <a16:creationId xmlns:a16="http://schemas.microsoft.com/office/drawing/2014/main" id="{D4A8ABEC-AB30-3042-BCEC-60678AC094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7697" y="4104813"/>
              <a:ext cx="357802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64">
              <a:extLst>
                <a:ext uri="{FF2B5EF4-FFF2-40B4-BE49-F238E27FC236}">
                  <a16:creationId xmlns:a16="http://schemas.microsoft.com/office/drawing/2014/main" id="{D5CDD9D3-2B83-F34C-BB6A-094094372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19926" y="4309271"/>
              <a:ext cx="306687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Line 65">
              <a:extLst>
                <a:ext uri="{FF2B5EF4-FFF2-40B4-BE49-F238E27FC236}">
                  <a16:creationId xmlns:a16="http://schemas.microsoft.com/office/drawing/2014/main" id="{6B5A0586-C6E6-2A49-ABAE-78EB76D9C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68811" y="4360385"/>
              <a:ext cx="255573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Line 66">
              <a:extLst>
                <a:ext uri="{FF2B5EF4-FFF2-40B4-BE49-F238E27FC236}">
                  <a16:creationId xmlns:a16="http://schemas.microsoft.com/office/drawing/2014/main" id="{758163F6-92E6-9C4B-BB97-7167D4D24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6582" y="4360385"/>
              <a:ext cx="0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Line 67">
              <a:extLst>
                <a:ext uri="{FF2B5EF4-FFF2-40B4-BE49-F238E27FC236}">
                  <a16:creationId xmlns:a16="http://schemas.microsoft.com/office/drawing/2014/main" id="{A15F020C-E2E1-854E-9413-8C6C63681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6551" y="2878064"/>
              <a:ext cx="562260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Line 68">
              <a:extLst>
                <a:ext uri="{FF2B5EF4-FFF2-40B4-BE49-F238E27FC236}">
                  <a16:creationId xmlns:a16="http://schemas.microsoft.com/office/drawing/2014/main" id="{BF7916A2-6AA1-A149-889B-E9E64FDAC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73269" y="2622491"/>
              <a:ext cx="102229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Line 69">
              <a:extLst>
                <a:ext uri="{FF2B5EF4-FFF2-40B4-BE49-F238E27FC236}">
                  <a16:creationId xmlns:a16="http://schemas.microsoft.com/office/drawing/2014/main" id="{2115F79B-1D3E-384D-8DAD-ACA18D798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75498" y="2826949"/>
              <a:ext cx="153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Line 70">
              <a:extLst>
                <a:ext uri="{FF2B5EF4-FFF2-40B4-BE49-F238E27FC236}">
                  <a16:creationId xmlns:a16="http://schemas.microsoft.com/office/drawing/2014/main" id="{6627A36F-73B5-774B-B38B-660CA1A48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0979" y="3951469"/>
              <a:ext cx="102229" cy="5111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71" name="Picture 71">
              <a:extLst>
                <a:ext uri="{FF2B5EF4-FFF2-40B4-BE49-F238E27FC236}">
                  <a16:creationId xmlns:a16="http://schemas.microsoft.com/office/drawing/2014/main" id="{6CCCF99F-1CEB-9D45-AB82-CDA1428B29B5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224384" y="3184751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sp>
          <p:nvSpPr>
            <p:cNvPr id="72" name="Line 72">
              <a:extLst>
                <a:ext uri="{FF2B5EF4-FFF2-40B4-BE49-F238E27FC236}">
                  <a16:creationId xmlns:a16="http://schemas.microsoft.com/office/drawing/2014/main" id="{08CC03A2-EF27-B14D-8FA6-D04F8A88E2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4291" y="2520262"/>
              <a:ext cx="511145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Line 73">
              <a:extLst>
                <a:ext uri="{FF2B5EF4-FFF2-40B4-BE49-F238E27FC236}">
                  <a16:creationId xmlns:a16="http://schemas.microsoft.com/office/drawing/2014/main" id="{5A75470D-7995-8943-9E83-A4805737E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5437" y="2622491"/>
              <a:ext cx="51115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Line 74">
              <a:extLst>
                <a:ext uri="{FF2B5EF4-FFF2-40B4-BE49-F238E27FC236}">
                  <a16:creationId xmlns:a16="http://schemas.microsoft.com/office/drawing/2014/main" id="{DA7D73A5-AC05-364F-A958-292560C5E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4291" y="2878064"/>
              <a:ext cx="408916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Line 75">
              <a:extLst>
                <a:ext uri="{FF2B5EF4-FFF2-40B4-BE49-F238E27FC236}">
                  <a16:creationId xmlns:a16="http://schemas.microsoft.com/office/drawing/2014/main" id="{72B6788B-A283-2245-8AC2-3CD0FF66E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4322" y="3338094"/>
              <a:ext cx="0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76">
              <a:extLst>
                <a:ext uri="{FF2B5EF4-FFF2-40B4-BE49-F238E27FC236}">
                  <a16:creationId xmlns:a16="http://schemas.microsoft.com/office/drawing/2014/main" id="{2E02A1D6-E1E3-7647-A2CA-0ADB7D8C5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4291" y="3286980"/>
              <a:ext cx="357802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Line 77">
              <a:extLst>
                <a:ext uri="{FF2B5EF4-FFF2-40B4-BE49-F238E27FC236}">
                  <a16:creationId xmlns:a16="http://schemas.microsoft.com/office/drawing/2014/main" id="{BF947DD8-3A53-5C41-9D83-0E8AC129DC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95406" y="3747011"/>
              <a:ext cx="306687" cy="102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78">
              <a:extLst>
                <a:ext uri="{FF2B5EF4-FFF2-40B4-BE49-F238E27FC236}">
                  <a16:creationId xmlns:a16="http://schemas.microsoft.com/office/drawing/2014/main" id="{E80CB8BC-421B-A240-AB3E-129C800FAD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6490" y="3286980"/>
              <a:ext cx="255573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Line 79">
              <a:extLst>
                <a:ext uri="{FF2B5EF4-FFF2-40B4-BE49-F238E27FC236}">
                  <a16:creationId xmlns:a16="http://schemas.microsoft.com/office/drawing/2014/main" id="{A28B17D4-15BC-F049-9746-4F2BA508E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4260" y="2826949"/>
              <a:ext cx="306687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Line 80">
              <a:extLst>
                <a:ext uri="{FF2B5EF4-FFF2-40B4-BE49-F238E27FC236}">
                  <a16:creationId xmlns:a16="http://schemas.microsoft.com/office/drawing/2014/main" id="{7D652AC1-ED22-8245-875C-8A3F6031BE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33146" y="2264689"/>
              <a:ext cx="357802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Line 81">
              <a:extLst>
                <a:ext uri="{FF2B5EF4-FFF2-40B4-BE49-F238E27FC236}">
                  <a16:creationId xmlns:a16="http://schemas.microsoft.com/office/drawing/2014/main" id="{14DA2F63-C32B-F140-8527-CD7183620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0917" y="3338094"/>
              <a:ext cx="204458" cy="562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Line 82">
              <a:extLst>
                <a:ext uri="{FF2B5EF4-FFF2-40B4-BE49-F238E27FC236}">
                  <a16:creationId xmlns:a16="http://schemas.microsoft.com/office/drawing/2014/main" id="{DE47E486-166F-2F45-A64F-20ADAC3A3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4230" y="2775834"/>
              <a:ext cx="357802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Line 83">
              <a:extLst>
                <a:ext uri="{FF2B5EF4-FFF2-40B4-BE49-F238E27FC236}">
                  <a16:creationId xmlns:a16="http://schemas.microsoft.com/office/drawing/2014/main" id="{7A40C879-6E72-6B40-9BFE-AACF45982C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3115" y="2366918"/>
              <a:ext cx="255573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Line 84">
              <a:extLst>
                <a:ext uri="{FF2B5EF4-FFF2-40B4-BE49-F238E27FC236}">
                  <a16:creationId xmlns:a16="http://schemas.microsoft.com/office/drawing/2014/main" id="{A803E7E2-1A79-5B4F-B575-2EB7A5514A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19772" y="2929178"/>
              <a:ext cx="102229" cy="460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5" name="Line 85">
              <a:extLst>
                <a:ext uri="{FF2B5EF4-FFF2-40B4-BE49-F238E27FC236}">
                  <a16:creationId xmlns:a16="http://schemas.microsoft.com/office/drawing/2014/main" id="{510D4ED6-955D-8848-9F81-284B45A80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8657" y="3644782"/>
              <a:ext cx="51115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6" name="Line 86">
              <a:extLst>
                <a:ext uri="{FF2B5EF4-FFF2-40B4-BE49-F238E27FC236}">
                  <a16:creationId xmlns:a16="http://schemas.microsoft.com/office/drawing/2014/main" id="{633670E1-B1DF-8144-811E-1F7A76E2D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001" y="3644782"/>
              <a:ext cx="306687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7" name="Line 87">
              <a:extLst>
                <a:ext uri="{FF2B5EF4-FFF2-40B4-BE49-F238E27FC236}">
                  <a16:creationId xmlns:a16="http://schemas.microsoft.com/office/drawing/2014/main" id="{7C4018F5-B5CB-4341-8868-1D263238D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2001" y="3338094"/>
              <a:ext cx="460031" cy="153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88">
              <a:extLst>
                <a:ext uri="{FF2B5EF4-FFF2-40B4-BE49-F238E27FC236}">
                  <a16:creationId xmlns:a16="http://schemas.microsoft.com/office/drawing/2014/main" id="{45A684D9-9FF1-194D-A2CF-F4B0C2143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1970" y="2775834"/>
              <a:ext cx="357802" cy="408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Line 89">
              <a:extLst>
                <a:ext uri="{FF2B5EF4-FFF2-40B4-BE49-F238E27FC236}">
                  <a16:creationId xmlns:a16="http://schemas.microsoft.com/office/drawing/2014/main" id="{37FD3A57-A972-A74A-A28B-08A8F0108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3115" y="3542553"/>
              <a:ext cx="766718" cy="2555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90">
              <a:extLst>
                <a:ext uri="{FF2B5EF4-FFF2-40B4-BE49-F238E27FC236}">
                  <a16:creationId xmlns:a16="http://schemas.microsoft.com/office/drawing/2014/main" id="{B5F862DC-B949-C145-AF36-85686C16B2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64199" y="2418033"/>
              <a:ext cx="255573" cy="306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Line 91">
              <a:extLst>
                <a:ext uri="{FF2B5EF4-FFF2-40B4-BE49-F238E27FC236}">
                  <a16:creationId xmlns:a16="http://schemas.microsoft.com/office/drawing/2014/main" id="{F0E32062-1B51-DC4B-9A31-3829C9A0E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3053" y="3235865"/>
              <a:ext cx="204458" cy="51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Line 92">
              <a:extLst>
                <a:ext uri="{FF2B5EF4-FFF2-40B4-BE49-F238E27FC236}">
                  <a16:creationId xmlns:a16="http://schemas.microsoft.com/office/drawing/2014/main" id="{313CB53D-1444-9D43-9654-1B2068B74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970" y="3286980"/>
              <a:ext cx="255573" cy="204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93" name="Picture 93">
              <a:extLst>
                <a:ext uri="{FF2B5EF4-FFF2-40B4-BE49-F238E27FC236}">
                  <a16:creationId xmlns:a16="http://schemas.microsoft.com/office/drawing/2014/main" id="{29B8C3B0-78D5-7A4D-B6AF-3F03C59803AE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212742" y="3031407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4" name="Picture 94">
              <a:extLst>
                <a:ext uri="{FF2B5EF4-FFF2-40B4-BE49-F238E27FC236}">
                  <a16:creationId xmlns:a16="http://schemas.microsoft.com/office/drawing/2014/main" id="{B5936AC9-7EA1-EF45-8828-35A8B4185F6B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639833" y="3542553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5" name="Picture 95">
              <a:extLst>
                <a:ext uri="{FF2B5EF4-FFF2-40B4-BE49-F238E27FC236}">
                  <a16:creationId xmlns:a16="http://schemas.microsoft.com/office/drawing/2014/main" id="{E1B2462E-B41A-514E-87F0-3A526675370C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690948" y="2622491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6" name="Picture 96">
              <a:extLst>
                <a:ext uri="{FF2B5EF4-FFF2-40B4-BE49-F238E27FC236}">
                  <a16:creationId xmlns:a16="http://schemas.microsoft.com/office/drawing/2014/main" id="{24F848C0-FFBE-F149-B409-BD60E1AE8FF6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128688" y="2162460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7" name="Picture 97">
              <a:extLst>
                <a:ext uri="{FF2B5EF4-FFF2-40B4-BE49-F238E27FC236}">
                  <a16:creationId xmlns:a16="http://schemas.microsoft.com/office/drawing/2014/main" id="{09E5A3A1-4659-5245-B03F-6C301A305F7D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282031" y="3082522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8" name="Picture 98">
              <a:extLst>
                <a:ext uri="{FF2B5EF4-FFF2-40B4-BE49-F238E27FC236}">
                  <a16:creationId xmlns:a16="http://schemas.microsoft.com/office/drawing/2014/main" id="{59E1DA07-40EE-6C4E-BA53-DAE9BC5E8F2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077573" y="3849240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99" name="Picture 99">
              <a:extLst>
                <a:ext uri="{FF2B5EF4-FFF2-40B4-BE49-F238E27FC236}">
                  <a16:creationId xmlns:a16="http://schemas.microsoft.com/office/drawing/2014/main" id="{1CC5AAD9-A309-CB42-B59E-5A1540A79FF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719772" y="2622491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0" name="Picture 100">
              <a:extLst>
                <a:ext uri="{FF2B5EF4-FFF2-40B4-BE49-F238E27FC236}">
                  <a16:creationId xmlns:a16="http://schemas.microsoft.com/office/drawing/2014/main" id="{1662D574-6CD4-594D-A6D6-860B51E86F5E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259741" y="2315804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1" name="Picture 101">
              <a:extLst>
                <a:ext uri="{FF2B5EF4-FFF2-40B4-BE49-F238E27FC236}">
                  <a16:creationId xmlns:a16="http://schemas.microsoft.com/office/drawing/2014/main" id="{100F0573-9539-D64B-ABD9-5F51F9B76C0F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617542" y="3338094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2" name="Picture 102">
              <a:extLst>
                <a:ext uri="{FF2B5EF4-FFF2-40B4-BE49-F238E27FC236}">
                  <a16:creationId xmlns:a16="http://schemas.microsoft.com/office/drawing/2014/main" id="{412685D6-4BA5-5F42-B943-45D488BAD31A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515313" y="3849240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3" name="Picture 103">
              <a:extLst>
                <a:ext uri="{FF2B5EF4-FFF2-40B4-BE49-F238E27FC236}">
                  <a16:creationId xmlns:a16="http://schemas.microsoft.com/office/drawing/2014/main" id="{75FFB718-93B4-0E47-A528-43D1065F1D1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168160" y="3031407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4" name="Picture 104">
              <a:extLst>
                <a:ext uri="{FF2B5EF4-FFF2-40B4-BE49-F238E27FC236}">
                  <a16:creationId xmlns:a16="http://schemas.microsoft.com/office/drawing/2014/main" id="{A06403B0-FC85-2545-BF33-B8214FCCE0E2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697481" y="3133636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5" name="Picture 105">
              <a:extLst>
                <a:ext uri="{FF2B5EF4-FFF2-40B4-BE49-F238E27FC236}">
                  <a16:creationId xmlns:a16="http://schemas.microsoft.com/office/drawing/2014/main" id="{6962833D-D703-4B4B-9594-68622EC12828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304322" y="2315804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06" name="Picture 106">
              <a:extLst>
                <a:ext uri="{FF2B5EF4-FFF2-40B4-BE49-F238E27FC236}">
                  <a16:creationId xmlns:a16="http://schemas.microsoft.com/office/drawing/2014/main" id="{194641D8-7474-7746-AC29-7AB95E6DF4FC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7"/>
                <a:srcRect/>
                <a:stretch>
                  <a:fillRect/>
                </a:stretch>
              </p:blipFill>
            </mc:Choice>
            <mc:Fallback>
              <p:blipFill>
                <a:blip r:embed="rId8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202093" y="3695896"/>
              <a:ext cx="244924" cy="3066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sp>
          <p:nvSpPr>
            <p:cNvPr id="107" name="Line 107">
              <a:extLst>
                <a:ext uri="{FF2B5EF4-FFF2-40B4-BE49-F238E27FC236}">
                  <a16:creationId xmlns:a16="http://schemas.microsoft.com/office/drawing/2014/main" id="{73856E34-2B0E-E247-8354-94215AA590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824" y="3440323"/>
              <a:ext cx="664489" cy="562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" name="Line 108">
              <a:extLst>
                <a:ext uri="{FF2B5EF4-FFF2-40B4-BE49-F238E27FC236}">
                  <a16:creationId xmlns:a16="http://schemas.microsoft.com/office/drawing/2014/main" id="{04CCD288-3F36-1244-8225-7B257D746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7666" y="3235865"/>
              <a:ext cx="766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09" name="Picture 110">
              <a:extLst>
                <a:ext uri="{FF2B5EF4-FFF2-40B4-BE49-F238E27FC236}">
                  <a16:creationId xmlns:a16="http://schemas.microsoft.com/office/drawing/2014/main" id="{FD176059-9961-E449-8ADD-E10152B89DB7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662124" y="4258156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0" name="Picture 111">
              <a:extLst>
                <a:ext uri="{FF2B5EF4-FFF2-40B4-BE49-F238E27FC236}">
                  <a16:creationId xmlns:a16="http://schemas.microsoft.com/office/drawing/2014/main" id="{101CFBF7-37A8-514C-BA48-7051667F21C1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946520" y="4462614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1" name="Picture 112">
              <a:extLst>
                <a:ext uri="{FF2B5EF4-FFF2-40B4-BE49-F238E27FC236}">
                  <a16:creationId xmlns:a16="http://schemas.microsoft.com/office/drawing/2014/main" id="{7CD1DC64-D2B1-D740-94F1-C75023522C93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077573" y="4564843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2" name="Picture 113">
              <a:extLst>
                <a:ext uri="{FF2B5EF4-FFF2-40B4-BE49-F238E27FC236}">
                  <a16:creationId xmlns:a16="http://schemas.microsoft.com/office/drawing/2014/main" id="{E0417F28-FF92-0045-B569-AC735E7E2BD3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106397" y="4309271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3" name="Picture 114">
              <a:extLst>
                <a:ext uri="{FF2B5EF4-FFF2-40B4-BE49-F238E27FC236}">
                  <a16:creationId xmlns:a16="http://schemas.microsoft.com/office/drawing/2014/main" id="{D5351F18-E592-7E44-85D8-DC19078130B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981877" y="3133636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4" name="Picture 115">
              <a:extLst>
                <a:ext uri="{FF2B5EF4-FFF2-40B4-BE49-F238E27FC236}">
                  <a16:creationId xmlns:a16="http://schemas.microsoft.com/office/drawing/2014/main" id="{29013737-A50D-A645-91B6-4AEAAD92D5A2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339679" y="3838591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5" name="Picture 116">
              <a:extLst>
                <a:ext uri="{FF2B5EF4-FFF2-40B4-BE49-F238E27FC236}">
                  <a16:creationId xmlns:a16="http://schemas.microsoft.com/office/drawing/2014/main" id="{159B1321-6C19-0743-985C-251B38E6C699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032992" y="2571376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6" name="Picture 117">
              <a:extLst>
                <a:ext uri="{FF2B5EF4-FFF2-40B4-BE49-F238E27FC236}">
                  <a16:creationId xmlns:a16="http://schemas.microsoft.com/office/drawing/2014/main" id="{707E3CAD-8115-BC4C-BCAC-360E07C3EB4F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493023" y="2009116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7" name="Picture 118">
              <a:extLst>
                <a:ext uri="{FF2B5EF4-FFF2-40B4-BE49-F238E27FC236}">
                  <a16:creationId xmlns:a16="http://schemas.microsoft.com/office/drawing/2014/main" id="{7BA06B0D-2F38-6D42-ABC7-09F3286DF1FC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019926" y="2162460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8" name="Picture 119">
              <a:extLst>
                <a:ext uri="{FF2B5EF4-FFF2-40B4-BE49-F238E27FC236}">
                  <a16:creationId xmlns:a16="http://schemas.microsoft.com/office/drawing/2014/main" id="{3E4B2731-BC96-5C46-988E-6C775F20F07A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742062" y="1958002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19" name="Picture 120">
              <a:extLst>
                <a:ext uri="{FF2B5EF4-FFF2-40B4-BE49-F238E27FC236}">
                  <a16:creationId xmlns:a16="http://schemas.microsoft.com/office/drawing/2014/main" id="{B9155C50-3F37-DD4E-A516-2F13F70379BB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981877" y="1855773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0" name="Picture 121">
              <a:extLst>
                <a:ext uri="{FF2B5EF4-FFF2-40B4-BE49-F238E27FC236}">
                  <a16:creationId xmlns:a16="http://schemas.microsoft.com/office/drawing/2014/main" id="{F360E5EC-72A7-4C41-B7A4-4BBB76050A9A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544137" y="1600200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1" name="Picture 122">
              <a:extLst>
                <a:ext uri="{FF2B5EF4-FFF2-40B4-BE49-F238E27FC236}">
                  <a16:creationId xmlns:a16="http://schemas.microsoft.com/office/drawing/2014/main" id="{02E4D09F-B8E1-CE48-8C17-F7B719FA1571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084106" y="2162460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2" name="Picture 123">
              <a:extLst>
                <a:ext uri="{FF2B5EF4-FFF2-40B4-BE49-F238E27FC236}">
                  <a16:creationId xmlns:a16="http://schemas.microsoft.com/office/drawing/2014/main" id="{D0C1FAD3-31C7-4A49-B9B6-E56467FB6513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675190" y="2307284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3" name="Picture 124">
              <a:extLst>
                <a:ext uri="{FF2B5EF4-FFF2-40B4-BE49-F238E27FC236}">
                  <a16:creationId xmlns:a16="http://schemas.microsoft.com/office/drawing/2014/main" id="{5B6C6CD7-4A1D-ED44-8B59-A615194D2BDD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675190" y="2622491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4" name="Picture 125">
              <a:extLst>
                <a:ext uri="{FF2B5EF4-FFF2-40B4-BE49-F238E27FC236}">
                  <a16:creationId xmlns:a16="http://schemas.microsoft.com/office/drawing/2014/main" id="{7A828D54-EFEE-294B-982E-7F70804EBD98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726305" y="2929178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5" name="Picture 126">
              <a:extLst>
                <a:ext uri="{FF2B5EF4-FFF2-40B4-BE49-F238E27FC236}">
                  <a16:creationId xmlns:a16="http://schemas.microsoft.com/office/drawing/2014/main" id="{D2518E3F-85A0-204A-9A61-E39596D6BC92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726305" y="3202854"/>
              <a:ext cx="204458" cy="1352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6" name="Picture 127">
              <a:extLst>
                <a:ext uri="{FF2B5EF4-FFF2-40B4-BE49-F238E27FC236}">
                  <a16:creationId xmlns:a16="http://schemas.microsoft.com/office/drawing/2014/main" id="{5EEC9DDB-7828-544A-B193-42F8CF11A7E8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726305" y="3476530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7" name="Picture 128">
              <a:extLst>
                <a:ext uri="{FF2B5EF4-FFF2-40B4-BE49-F238E27FC236}">
                  <a16:creationId xmlns:a16="http://schemas.microsoft.com/office/drawing/2014/main" id="{FFD7EBE0-3110-FD43-9E38-B079BC75760D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726305" y="3951469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8" name="Picture 129">
              <a:extLst>
                <a:ext uri="{FF2B5EF4-FFF2-40B4-BE49-F238E27FC236}">
                  <a16:creationId xmlns:a16="http://schemas.microsoft.com/office/drawing/2014/main" id="{A37CEF38-13DC-0545-86EF-05331CFE1DA5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930763" y="4258156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29" name="Picture 130">
              <a:extLst>
                <a:ext uri="{FF2B5EF4-FFF2-40B4-BE49-F238E27FC236}">
                  <a16:creationId xmlns:a16="http://schemas.microsoft.com/office/drawing/2014/main" id="{63929225-E6E4-5D4A-A8B2-231D52AA2F5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288564" y="4309271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0" name="Picture 131">
              <a:extLst>
                <a:ext uri="{FF2B5EF4-FFF2-40B4-BE49-F238E27FC236}">
                  <a16:creationId xmlns:a16="http://schemas.microsoft.com/office/drawing/2014/main" id="{A3DBB9FE-2476-BA4A-B469-6B6B9598D5E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1850824" y="4615958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1" name="Picture 132">
              <a:extLst>
                <a:ext uri="{FF2B5EF4-FFF2-40B4-BE49-F238E27FC236}">
                  <a16:creationId xmlns:a16="http://schemas.microsoft.com/office/drawing/2014/main" id="{F3FAB931-7826-7340-882C-3FCB4548A029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259741" y="4615958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2" name="Picture 133">
              <a:extLst>
                <a:ext uri="{FF2B5EF4-FFF2-40B4-BE49-F238E27FC236}">
                  <a16:creationId xmlns:a16="http://schemas.microsoft.com/office/drawing/2014/main" id="{0E79F80E-29F6-0541-B411-DCEF7F35417A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2975344" y="4820416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3" name="Picture 134">
              <a:extLst>
                <a:ext uri="{FF2B5EF4-FFF2-40B4-BE49-F238E27FC236}">
                  <a16:creationId xmlns:a16="http://schemas.microsoft.com/office/drawing/2014/main" id="{36BA1061-5241-C140-BC9A-CE221BAB4F8C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333146" y="4820416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4" name="Picture 135">
              <a:extLst>
                <a:ext uri="{FF2B5EF4-FFF2-40B4-BE49-F238E27FC236}">
                  <a16:creationId xmlns:a16="http://schemas.microsoft.com/office/drawing/2014/main" id="{42A79B39-8DD2-4C42-A3B7-F684313A983B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844291" y="4820416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5" name="Picture 136">
              <a:extLst>
                <a:ext uri="{FF2B5EF4-FFF2-40B4-BE49-F238E27FC236}">
                  <a16:creationId xmlns:a16="http://schemas.microsoft.com/office/drawing/2014/main" id="{3CEAA250-58C0-A04D-AD47-5AFE1270EC91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150979" y="4820416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6" name="Picture 137">
              <a:extLst>
                <a:ext uri="{FF2B5EF4-FFF2-40B4-BE49-F238E27FC236}">
                  <a16:creationId xmlns:a16="http://schemas.microsoft.com/office/drawing/2014/main" id="{E7C1F8DF-92A6-554D-81A1-21F1178A5C05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713238" y="4615958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7" name="Picture 138">
              <a:extLst>
                <a:ext uri="{FF2B5EF4-FFF2-40B4-BE49-F238E27FC236}">
                  <a16:creationId xmlns:a16="http://schemas.microsoft.com/office/drawing/2014/main" id="{F1EE55A9-2514-F547-AA03-FC26BC3AAFCC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071040" y="4513729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8" name="Picture 139">
              <a:extLst>
                <a:ext uri="{FF2B5EF4-FFF2-40B4-BE49-F238E27FC236}">
                  <a16:creationId xmlns:a16="http://schemas.microsoft.com/office/drawing/2014/main" id="{0479B396-C7FA-D245-A135-8E0B0B2F5127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275498" y="4309271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39" name="Picture 140">
              <a:extLst>
                <a:ext uri="{FF2B5EF4-FFF2-40B4-BE49-F238E27FC236}">
                  <a16:creationId xmlns:a16="http://schemas.microsoft.com/office/drawing/2014/main" id="{D43E9959-35E9-AE46-A908-D339D6020267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173269" y="4002583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0" name="Picture 141">
              <a:extLst>
                <a:ext uri="{FF2B5EF4-FFF2-40B4-BE49-F238E27FC236}">
                  <a16:creationId xmlns:a16="http://schemas.microsoft.com/office/drawing/2014/main" id="{2FE75B38-B2B5-404B-B34F-4E3EAA0F498B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866582" y="3867343"/>
              <a:ext cx="204458" cy="1352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1" name="Picture 142">
              <a:extLst>
                <a:ext uri="{FF2B5EF4-FFF2-40B4-BE49-F238E27FC236}">
                  <a16:creationId xmlns:a16="http://schemas.microsoft.com/office/drawing/2014/main" id="{889C67E9-0CAC-7A4C-8669-75DB6CC2414B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537604" y="1651315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2" name="Picture 143">
              <a:extLst>
                <a:ext uri="{FF2B5EF4-FFF2-40B4-BE49-F238E27FC236}">
                  <a16:creationId xmlns:a16="http://schemas.microsoft.com/office/drawing/2014/main" id="{C42940D2-5FE2-1348-81B7-253B32FD9D38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3997635" y="1651315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3" name="Picture 144">
              <a:extLst>
                <a:ext uri="{FF2B5EF4-FFF2-40B4-BE49-F238E27FC236}">
                  <a16:creationId xmlns:a16="http://schemas.microsoft.com/office/drawing/2014/main" id="{562531B6-9CCC-5B48-8B23-664440A9601A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224384" y="1720532"/>
              <a:ext cx="204458" cy="1352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4" name="Picture 145">
              <a:extLst>
                <a:ext uri="{FF2B5EF4-FFF2-40B4-BE49-F238E27FC236}">
                  <a16:creationId xmlns:a16="http://schemas.microsoft.com/office/drawing/2014/main" id="{89FFCE4D-F3D2-0840-8505-F3F2DE9B6DA8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633300" y="1958002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5" name="Picture 146">
              <a:extLst>
                <a:ext uri="{FF2B5EF4-FFF2-40B4-BE49-F238E27FC236}">
                  <a16:creationId xmlns:a16="http://schemas.microsoft.com/office/drawing/2014/main" id="{D966F2C8-E6B2-1D4B-88DE-BDFC61A45824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633300" y="2264689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6" name="Picture 147">
              <a:extLst>
                <a:ext uri="{FF2B5EF4-FFF2-40B4-BE49-F238E27FC236}">
                  <a16:creationId xmlns:a16="http://schemas.microsoft.com/office/drawing/2014/main" id="{961590C2-22B5-7240-A878-055DB85D5735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5"/>
                <a:srcRect/>
                <a:stretch>
                  <a:fillRect/>
                </a:stretch>
              </p:blipFill>
            </mc:Choice>
            <mc:Fallback>
              <p:blipFill>
                <a:blip r:embed="rId6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968811" y="2775834"/>
              <a:ext cx="357802" cy="1128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7" name="Picture 148">
              <a:extLst>
                <a:ext uri="{FF2B5EF4-FFF2-40B4-BE49-F238E27FC236}">
                  <a16:creationId xmlns:a16="http://schemas.microsoft.com/office/drawing/2014/main" id="{BE1F8B80-FE20-F74A-893E-C6B8D8A7A436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173269" y="2520262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48" name="Picture 149">
              <a:extLst>
                <a:ext uri="{FF2B5EF4-FFF2-40B4-BE49-F238E27FC236}">
                  <a16:creationId xmlns:a16="http://schemas.microsoft.com/office/drawing/2014/main" id="{0B7CA59F-3C4D-F34C-ADE6-AEA4A484D3C6}"/>
                </a:ext>
              </a:extLst>
            </p:cNvPr>
            <p:cNvPicPr>
              <a:picLocks noChangeAspect="1" noChangeArrowheads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428842" y="2724720"/>
              <a:ext cx="204458" cy="13524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graphicFrame>
          <p:nvGraphicFramePr>
            <p:cNvPr id="149" name="Object 2">
              <a:extLst>
                <a:ext uri="{FF2B5EF4-FFF2-40B4-BE49-F238E27FC236}">
                  <a16:creationId xmlns:a16="http://schemas.microsoft.com/office/drawing/2014/main" id="{C12FA8E6-91B1-6246-888C-5E62B2D9FC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2970433"/>
                </p:ext>
              </p:extLst>
            </p:nvPr>
          </p:nvGraphicFramePr>
          <p:xfrm>
            <a:off x="675190" y="2315804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1" name="PhotoHouse" r:id="rId9" imgW="304520" imgH="199789" progId="CorelPhotoHouse.Document">
                    <p:embed/>
                  </p:oleObj>
                </mc:Choice>
                <mc:Fallback>
                  <p:oleObj name="PhotoHouse" r:id="rId9" imgW="304520" imgH="199789" progId="CorelPhotoHouse.Document">
                    <p:embed/>
                    <p:pic>
                      <p:nvPicPr>
                        <p:cNvPr id="150" name="Object 2">
                          <a:extLst>
                            <a:ext uri="{FF2B5EF4-FFF2-40B4-BE49-F238E27FC236}">
                              <a16:creationId xmlns:a16="http://schemas.microsoft.com/office/drawing/2014/main" id="{75ECEF5E-439D-DE41-AC2F-F35BCFC665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190" y="2315804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0" name="Object 3">
              <a:extLst>
                <a:ext uri="{FF2B5EF4-FFF2-40B4-BE49-F238E27FC236}">
                  <a16:creationId xmlns:a16="http://schemas.microsoft.com/office/drawing/2014/main" id="{7B969901-E494-094F-8D08-D1294C951C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1955815"/>
                </p:ext>
              </p:extLst>
            </p:nvPr>
          </p:nvGraphicFramePr>
          <p:xfrm>
            <a:off x="726305" y="3474400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2" name="PhotoHouse" r:id="rId11" imgW="304520" imgH="199789" progId="CorelPhotoHouse.Document">
                    <p:embed/>
                  </p:oleObj>
                </mc:Choice>
                <mc:Fallback>
                  <p:oleObj name="PhotoHouse" r:id="rId11" imgW="304520" imgH="199789" progId="CorelPhotoHouse.Document">
                    <p:embed/>
                    <p:pic>
                      <p:nvPicPr>
                        <p:cNvPr id="151" name="Object 3">
                          <a:extLst>
                            <a:ext uri="{FF2B5EF4-FFF2-40B4-BE49-F238E27FC236}">
                              <a16:creationId xmlns:a16="http://schemas.microsoft.com/office/drawing/2014/main" id="{AD87BE06-28A4-214C-AE1A-CABB0A14D71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305" y="3474400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" name="Object 4">
              <a:extLst>
                <a:ext uri="{FF2B5EF4-FFF2-40B4-BE49-F238E27FC236}">
                  <a16:creationId xmlns:a16="http://schemas.microsoft.com/office/drawing/2014/main" id="{E32EC389-6B50-A943-A4A2-2DB6CFE8D4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1087304"/>
                </p:ext>
              </p:extLst>
            </p:nvPr>
          </p:nvGraphicFramePr>
          <p:xfrm>
            <a:off x="930763" y="4258156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3" name="PhotoHouse" r:id="rId12" imgW="304520" imgH="199789" progId="CorelPhotoHouse.Document">
                    <p:embed/>
                  </p:oleObj>
                </mc:Choice>
                <mc:Fallback>
                  <p:oleObj name="PhotoHouse" r:id="rId12" imgW="304520" imgH="199789" progId="CorelPhotoHouse.Document">
                    <p:embed/>
                    <p:pic>
                      <p:nvPicPr>
                        <p:cNvPr id="152" name="Object 4">
                          <a:extLst>
                            <a:ext uri="{FF2B5EF4-FFF2-40B4-BE49-F238E27FC236}">
                              <a16:creationId xmlns:a16="http://schemas.microsoft.com/office/drawing/2014/main" id="{203D0223-8422-0B43-903D-D19F1041F31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763" y="4258156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" name="Object 5">
              <a:extLst>
                <a:ext uri="{FF2B5EF4-FFF2-40B4-BE49-F238E27FC236}">
                  <a16:creationId xmlns:a16="http://schemas.microsoft.com/office/drawing/2014/main" id="{EC8F5E70-F430-C243-AEBD-B2A0EC40F2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5634935"/>
                </p:ext>
              </p:extLst>
            </p:nvPr>
          </p:nvGraphicFramePr>
          <p:xfrm>
            <a:off x="3333146" y="4820416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4" name="PhotoHouse" r:id="rId13" imgW="304520" imgH="199789" progId="CorelPhotoHouse.Document">
                    <p:embed/>
                  </p:oleObj>
                </mc:Choice>
                <mc:Fallback>
                  <p:oleObj name="PhotoHouse" r:id="rId13" imgW="304520" imgH="199789" progId="CorelPhotoHouse.Document">
                    <p:embed/>
                    <p:pic>
                      <p:nvPicPr>
                        <p:cNvPr id="153" name="Object 5">
                          <a:extLst>
                            <a:ext uri="{FF2B5EF4-FFF2-40B4-BE49-F238E27FC236}">
                              <a16:creationId xmlns:a16="http://schemas.microsoft.com/office/drawing/2014/main" id="{8AC1B0D9-B2F8-EA42-A8A4-5FAB5F1D792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146" y="4820416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" name="Object 6">
              <a:extLst>
                <a:ext uri="{FF2B5EF4-FFF2-40B4-BE49-F238E27FC236}">
                  <a16:creationId xmlns:a16="http://schemas.microsoft.com/office/drawing/2014/main" id="{66565A1E-7A55-AA49-98BB-9C6BBF41BD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2535661"/>
                </p:ext>
              </p:extLst>
            </p:nvPr>
          </p:nvGraphicFramePr>
          <p:xfrm>
            <a:off x="5173269" y="4002583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5" name="PhotoHouse" r:id="rId14" imgW="304520" imgH="199789" progId="CorelPhotoHouse.Document">
                    <p:embed/>
                  </p:oleObj>
                </mc:Choice>
                <mc:Fallback>
                  <p:oleObj name="PhotoHouse" r:id="rId14" imgW="304520" imgH="199789" progId="CorelPhotoHouse.Document">
                    <p:embed/>
                    <p:pic>
                      <p:nvPicPr>
                        <p:cNvPr id="154" name="Object 6">
                          <a:extLst>
                            <a:ext uri="{FF2B5EF4-FFF2-40B4-BE49-F238E27FC236}">
                              <a16:creationId xmlns:a16="http://schemas.microsoft.com/office/drawing/2014/main" id="{E556BDAD-2FDB-4D46-84CB-89AE505D1B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3269" y="4002583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" name="Object 7">
              <a:extLst>
                <a:ext uri="{FF2B5EF4-FFF2-40B4-BE49-F238E27FC236}">
                  <a16:creationId xmlns:a16="http://schemas.microsoft.com/office/drawing/2014/main" id="{CF20409C-4674-D54D-94DE-A457EAA3DD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7528243"/>
                </p:ext>
              </p:extLst>
            </p:nvPr>
          </p:nvGraphicFramePr>
          <p:xfrm>
            <a:off x="5071040" y="4524378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6" name="PhotoHouse" r:id="rId15" imgW="304520" imgH="199789" progId="CorelPhotoHouse.Document">
                    <p:embed/>
                  </p:oleObj>
                </mc:Choice>
                <mc:Fallback>
                  <p:oleObj name="PhotoHouse" r:id="rId15" imgW="304520" imgH="199789" progId="CorelPhotoHouse.Document">
                    <p:embed/>
                    <p:pic>
                      <p:nvPicPr>
                        <p:cNvPr id="155" name="Object 7">
                          <a:extLst>
                            <a:ext uri="{FF2B5EF4-FFF2-40B4-BE49-F238E27FC236}">
                              <a16:creationId xmlns:a16="http://schemas.microsoft.com/office/drawing/2014/main" id="{5E279F71-4E91-3747-B699-2B308BAD42C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1040" y="4524378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" name="Object 8">
              <a:extLst>
                <a:ext uri="{FF2B5EF4-FFF2-40B4-BE49-F238E27FC236}">
                  <a16:creationId xmlns:a16="http://schemas.microsoft.com/office/drawing/2014/main" id="{6A4D63B5-52BF-4547-A63D-525392DB11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284227"/>
                </p:ext>
              </p:extLst>
            </p:nvPr>
          </p:nvGraphicFramePr>
          <p:xfrm>
            <a:off x="5173269" y="2520262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7" name="PhotoHouse" r:id="rId16" imgW="304520" imgH="199789" progId="CorelPhotoHouse.Document">
                    <p:embed/>
                  </p:oleObj>
                </mc:Choice>
                <mc:Fallback>
                  <p:oleObj name="PhotoHouse" r:id="rId16" imgW="304520" imgH="199789" progId="CorelPhotoHouse.Document">
                    <p:embed/>
                    <p:pic>
                      <p:nvPicPr>
                        <p:cNvPr id="156" name="Object 8">
                          <a:extLst>
                            <a:ext uri="{FF2B5EF4-FFF2-40B4-BE49-F238E27FC236}">
                              <a16:creationId xmlns:a16="http://schemas.microsoft.com/office/drawing/2014/main" id="{0C5F6CEC-1D99-D948-9AC7-D8522C27B3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3269" y="2520262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" name="Object 9">
              <a:extLst>
                <a:ext uri="{FF2B5EF4-FFF2-40B4-BE49-F238E27FC236}">
                  <a16:creationId xmlns:a16="http://schemas.microsoft.com/office/drawing/2014/main" id="{B775EBFC-C0BE-FD46-9F43-0CB7A4728F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651448"/>
                </p:ext>
              </p:extLst>
            </p:nvPr>
          </p:nvGraphicFramePr>
          <p:xfrm>
            <a:off x="5633300" y="1958002"/>
            <a:ext cx="204458" cy="13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28" name="PhotoHouse" r:id="rId17" imgW="304520" imgH="199789" progId="CorelPhotoHouse.Document">
                    <p:embed/>
                  </p:oleObj>
                </mc:Choice>
                <mc:Fallback>
                  <p:oleObj name="PhotoHouse" r:id="rId17" imgW="304520" imgH="199789" progId="CorelPhotoHouse.Document">
                    <p:embed/>
                    <p:pic>
                      <p:nvPicPr>
                        <p:cNvPr id="157" name="Object 9">
                          <a:extLst>
                            <a:ext uri="{FF2B5EF4-FFF2-40B4-BE49-F238E27FC236}">
                              <a16:creationId xmlns:a16="http://schemas.microsoft.com/office/drawing/2014/main" id="{82D571E3-0171-1448-A04F-8DC9F3DB0B4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3300" y="1958002"/>
                          <a:ext cx="204458" cy="13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7" name="Line 158">
              <a:extLst>
                <a:ext uri="{FF2B5EF4-FFF2-40B4-BE49-F238E27FC236}">
                  <a16:creationId xmlns:a16="http://schemas.microsoft.com/office/drawing/2014/main" id="{5D147142-88CE-1B48-B876-3CAE4F072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763" y="2366918"/>
              <a:ext cx="255573" cy="153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8" name="Line 159">
              <a:extLst>
                <a:ext uri="{FF2B5EF4-FFF2-40B4-BE49-F238E27FC236}">
                  <a16:creationId xmlns:a16="http://schemas.microsoft.com/office/drawing/2014/main" id="{DDB55549-BAC2-A745-9E76-BA95E10263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2992" y="3286980"/>
              <a:ext cx="204458" cy="2044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9" name="Line 160">
              <a:extLst>
                <a:ext uri="{FF2B5EF4-FFF2-40B4-BE49-F238E27FC236}">
                  <a16:creationId xmlns:a16="http://schemas.microsoft.com/office/drawing/2014/main" id="{85C737C6-0B0D-2443-B42F-C16D919F7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5221" y="3951469"/>
              <a:ext cx="204458" cy="2555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0" name="Line 161">
              <a:extLst>
                <a:ext uri="{FF2B5EF4-FFF2-40B4-BE49-F238E27FC236}">
                  <a16:creationId xmlns:a16="http://schemas.microsoft.com/office/drawing/2014/main" id="{C2BD33F7-6205-A349-BAEC-E75A56B92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35375" y="4667072"/>
              <a:ext cx="153344" cy="153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1" name="Line 162">
              <a:extLst>
                <a:ext uri="{FF2B5EF4-FFF2-40B4-BE49-F238E27FC236}">
                  <a16:creationId xmlns:a16="http://schemas.microsoft.com/office/drawing/2014/main" id="{D9A35EDF-D26B-CB43-9290-6C171B70B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19926" y="4360385"/>
              <a:ext cx="204458" cy="10222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2" name="Line 163">
              <a:extLst>
                <a:ext uri="{FF2B5EF4-FFF2-40B4-BE49-F238E27FC236}">
                  <a16:creationId xmlns:a16="http://schemas.microsoft.com/office/drawing/2014/main" id="{35028874-231E-1440-AEA8-5D0D168FD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9926" y="4155927"/>
              <a:ext cx="204458" cy="10222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" name="Line 164">
              <a:extLst>
                <a:ext uri="{FF2B5EF4-FFF2-40B4-BE49-F238E27FC236}">
                  <a16:creationId xmlns:a16="http://schemas.microsoft.com/office/drawing/2014/main" id="{390325A5-E32E-C44D-8535-8CA26CB9C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9926" y="2571376"/>
              <a:ext cx="102229" cy="2044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" name="Line 165">
              <a:extLst>
                <a:ext uri="{FF2B5EF4-FFF2-40B4-BE49-F238E27FC236}">
                  <a16:creationId xmlns:a16="http://schemas.microsoft.com/office/drawing/2014/main" id="{5577D0E0-BF39-354E-A7F2-878BAB7DA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7727" y="2009116"/>
              <a:ext cx="255573" cy="153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5" name="Line 166">
              <a:extLst>
                <a:ext uri="{FF2B5EF4-FFF2-40B4-BE49-F238E27FC236}">
                  <a16:creationId xmlns:a16="http://schemas.microsoft.com/office/drawing/2014/main" id="{9B11576F-95DD-C549-9E15-F6EED33B5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9679" y="2469147"/>
              <a:ext cx="817833" cy="5111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6" name="Line 167">
              <a:extLst>
                <a:ext uri="{FF2B5EF4-FFF2-40B4-BE49-F238E27FC236}">
                  <a16:creationId xmlns:a16="http://schemas.microsoft.com/office/drawing/2014/main" id="{9513113D-01AB-194A-B60C-5A4A25F80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977" y="3118727"/>
              <a:ext cx="183160" cy="660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" name="Line 168">
              <a:extLst>
                <a:ext uri="{FF2B5EF4-FFF2-40B4-BE49-F238E27FC236}">
                  <a16:creationId xmlns:a16="http://schemas.microsoft.com/office/drawing/2014/main" id="{6AE72607-4D3E-674A-85F9-F4726EF5B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4137" y="3491438"/>
              <a:ext cx="153344" cy="2555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8" name="Line 169">
              <a:extLst>
                <a:ext uri="{FF2B5EF4-FFF2-40B4-BE49-F238E27FC236}">
                  <a16:creationId xmlns:a16="http://schemas.microsoft.com/office/drawing/2014/main" id="{D2366918-65E2-134C-A16C-12C2BA7D40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82031" y="4207042"/>
              <a:ext cx="51115" cy="3066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9" name="Line 170">
              <a:extLst>
                <a:ext uri="{FF2B5EF4-FFF2-40B4-BE49-F238E27FC236}">
                  <a16:creationId xmlns:a16="http://schemas.microsoft.com/office/drawing/2014/main" id="{E77BBCA3-6E92-114C-BF80-3080B435A5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6551" y="4053698"/>
              <a:ext cx="255573" cy="2555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0" name="Line 171">
              <a:extLst>
                <a:ext uri="{FF2B5EF4-FFF2-40B4-BE49-F238E27FC236}">
                  <a16:creationId xmlns:a16="http://schemas.microsoft.com/office/drawing/2014/main" id="{0E25FD21-6FF1-A245-A31B-45098D3CC8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08780" y="2826949"/>
              <a:ext cx="357802" cy="153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1" name="Line 172">
              <a:extLst>
                <a:ext uri="{FF2B5EF4-FFF2-40B4-BE49-F238E27FC236}">
                  <a16:creationId xmlns:a16="http://schemas.microsoft.com/office/drawing/2014/main" id="{E1F0DEC2-307C-6247-8395-9406A2751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1009" y="2213574"/>
              <a:ext cx="357802" cy="153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2" name="Line 175">
              <a:extLst>
                <a:ext uri="{FF2B5EF4-FFF2-40B4-BE49-F238E27FC236}">
                  <a16:creationId xmlns:a16="http://schemas.microsoft.com/office/drawing/2014/main" id="{E6E75E85-92A6-4D46-97A3-EE1C906DB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3146" y="3440323"/>
              <a:ext cx="153344" cy="35780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3" name="Line 181">
              <a:extLst>
                <a:ext uri="{FF2B5EF4-FFF2-40B4-BE49-F238E27FC236}">
                  <a16:creationId xmlns:a16="http://schemas.microsoft.com/office/drawing/2014/main" id="{478B1C69-FD7D-DD4D-96FF-1CECB0766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04322" y="2622491"/>
              <a:ext cx="0" cy="35780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7C5297F-B9BD-834C-8CF2-F19A5B42C0AC}"/>
                </a:ext>
              </a:extLst>
            </p:cNvPr>
            <p:cNvSpPr/>
            <p:nvPr/>
          </p:nvSpPr>
          <p:spPr bwMode="auto">
            <a:xfrm>
              <a:off x="4153818" y="2244456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9491B92-A542-484F-80E1-100A10883122}"/>
                </a:ext>
              </a:extLst>
            </p:cNvPr>
            <p:cNvSpPr/>
            <p:nvPr/>
          </p:nvSpPr>
          <p:spPr bwMode="auto">
            <a:xfrm>
              <a:off x="4094895" y="3006181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EA5129FF-0251-A148-8F8C-8DD490A8E13F}"/>
                </a:ext>
              </a:extLst>
            </p:cNvPr>
            <p:cNvSpPr/>
            <p:nvPr/>
          </p:nvSpPr>
          <p:spPr bwMode="auto">
            <a:xfrm>
              <a:off x="4105544" y="3644782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817956E2-ECAB-A542-87CE-E322348DA966}"/>
                </a:ext>
              </a:extLst>
            </p:cNvPr>
            <p:cNvSpPr/>
            <p:nvPr/>
          </p:nvSpPr>
          <p:spPr bwMode="auto">
            <a:xfrm>
              <a:off x="3537604" y="3491438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F3BEAE4F-4767-A442-BE20-E98890EBB98B}"/>
                </a:ext>
              </a:extLst>
            </p:cNvPr>
            <p:cNvSpPr/>
            <p:nvPr/>
          </p:nvSpPr>
          <p:spPr bwMode="auto">
            <a:xfrm>
              <a:off x="3594398" y="2571376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3F11D4BD-C3D9-2A49-B066-E798F8956818}"/>
                </a:ext>
              </a:extLst>
            </p:cNvPr>
            <p:cNvSpPr/>
            <p:nvPr/>
          </p:nvSpPr>
          <p:spPr bwMode="auto">
            <a:xfrm>
              <a:off x="3032138" y="2111345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253F6176-7CD3-2B42-B4E9-2B7A934EC07D}"/>
                </a:ext>
              </a:extLst>
            </p:cNvPr>
            <p:cNvSpPr/>
            <p:nvPr/>
          </p:nvSpPr>
          <p:spPr bwMode="auto">
            <a:xfrm>
              <a:off x="2157512" y="2264689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B1F95AB6-3612-1841-A2EB-D9C8DF4F472E}"/>
                </a:ext>
              </a:extLst>
            </p:cNvPr>
            <p:cNvSpPr/>
            <p:nvPr/>
          </p:nvSpPr>
          <p:spPr bwMode="auto">
            <a:xfrm>
              <a:off x="2572108" y="2571376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F2640D6-3BBC-0B45-A8DC-2D816D588059}"/>
                </a:ext>
              </a:extLst>
            </p:cNvPr>
            <p:cNvSpPr/>
            <p:nvPr/>
          </p:nvSpPr>
          <p:spPr bwMode="auto">
            <a:xfrm>
              <a:off x="3185482" y="3031407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61339190-CBEA-5546-8C27-3D5FE8B259CC}"/>
                </a:ext>
              </a:extLst>
            </p:cNvPr>
            <p:cNvSpPr/>
            <p:nvPr/>
          </p:nvSpPr>
          <p:spPr bwMode="auto">
            <a:xfrm>
              <a:off x="2975344" y="3798125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6B06FA62-4ECD-7C47-838E-6C8DFA7D8E8B}"/>
                </a:ext>
              </a:extLst>
            </p:cNvPr>
            <p:cNvSpPr/>
            <p:nvPr/>
          </p:nvSpPr>
          <p:spPr bwMode="auto">
            <a:xfrm>
              <a:off x="2413084" y="3798125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9554C0DD-3C35-834E-866F-AEA02D03148E}"/>
                </a:ext>
              </a:extLst>
            </p:cNvPr>
            <p:cNvSpPr/>
            <p:nvPr/>
          </p:nvSpPr>
          <p:spPr bwMode="auto">
            <a:xfrm>
              <a:off x="2520993" y="3286980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CBE1F78-6179-F240-B3C4-AAB777B306F3}"/>
                </a:ext>
              </a:extLst>
            </p:cNvPr>
            <p:cNvSpPr/>
            <p:nvPr/>
          </p:nvSpPr>
          <p:spPr bwMode="auto">
            <a:xfrm>
              <a:off x="2055283" y="3031407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BAD43DB8-5B56-2A45-B589-8DEA1A6F655E}"/>
                </a:ext>
              </a:extLst>
            </p:cNvPr>
            <p:cNvSpPr/>
            <p:nvPr/>
          </p:nvSpPr>
          <p:spPr bwMode="auto">
            <a:xfrm>
              <a:off x="1544137" y="3082522"/>
              <a:ext cx="454351" cy="40891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88" name="Line 174">
              <a:extLst>
                <a:ext uri="{FF2B5EF4-FFF2-40B4-BE49-F238E27FC236}">
                  <a16:creationId xmlns:a16="http://schemas.microsoft.com/office/drawing/2014/main" id="{B891A10C-D31B-BF4F-BFFF-2A3F9049B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1939" y="3235865"/>
              <a:ext cx="255573" cy="5111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9" name="Line 176">
              <a:extLst>
                <a:ext uri="{FF2B5EF4-FFF2-40B4-BE49-F238E27FC236}">
                  <a16:creationId xmlns:a16="http://schemas.microsoft.com/office/drawing/2014/main" id="{B6293EB8-A578-B142-A3A7-0259FC761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4199" y="2878064"/>
              <a:ext cx="255573" cy="2555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0" name="Line 177">
              <a:extLst>
                <a:ext uri="{FF2B5EF4-FFF2-40B4-BE49-F238E27FC236}">
                  <a16:creationId xmlns:a16="http://schemas.microsoft.com/office/drawing/2014/main" id="{6CBA29AE-C9C3-7A49-99DA-44571DF28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5344" y="2673605"/>
              <a:ext cx="357802" cy="357802"/>
            </a:xfrm>
            <a:prstGeom prst="line">
              <a:avLst/>
            </a:prstGeom>
            <a:noFill/>
            <a:ln w="1143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1" name="Line 178">
              <a:extLst>
                <a:ext uri="{FF2B5EF4-FFF2-40B4-BE49-F238E27FC236}">
                  <a16:creationId xmlns:a16="http://schemas.microsoft.com/office/drawing/2014/main" id="{4F462A69-3084-DA47-8EE9-465CC79A3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165" y="3286980"/>
              <a:ext cx="357802" cy="357802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2" name="Line 179">
              <a:extLst>
                <a:ext uri="{FF2B5EF4-FFF2-40B4-BE49-F238E27FC236}">
                  <a16:creationId xmlns:a16="http://schemas.microsoft.com/office/drawing/2014/main" id="{B20418C9-342F-5443-BB5A-F1E74A8DDF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757" y="3235865"/>
              <a:ext cx="317336" cy="291778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3" name="Line 180">
              <a:extLst>
                <a:ext uri="{FF2B5EF4-FFF2-40B4-BE49-F238E27FC236}">
                  <a16:creationId xmlns:a16="http://schemas.microsoft.com/office/drawing/2014/main" id="{455FD4D7-8EF6-B34A-B6B2-A6D50767E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02093" y="3389209"/>
              <a:ext cx="0" cy="30668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4" name="Line 182">
              <a:extLst>
                <a:ext uri="{FF2B5EF4-FFF2-40B4-BE49-F238E27FC236}">
                  <a16:creationId xmlns:a16="http://schemas.microsoft.com/office/drawing/2014/main" id="{906DD23D-51E2-714A-BCB1-F067F8DD6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8780" y="3235865"/>
              <a:ext cx="1431207" cy="0"/>
            </a:xfrm>
            <a:prstGeom prst="line">
              <a:avLst/>
            </a:prstGeom>
            <a:noFill/>
            <a:ln w="3048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5" name="Line 173">
              <a:extLst>
                <a:ext uri="{FF2B5EF4-FFF2-40B4-BE49-F238E27FC236}">
                  <a16:creationId xmlns:a16="http://schemas.microsoft.com/office/drawing/2014/main" id="{7A2A2142-48A3-BB48-B9FE-A04591CE5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6428" y="2418033"/>
              <a:ext cx="153344" cy="2044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D6417BC3-435C-4D4D-927E-353624530E3A}"/>
                </a:ext>
              </a:extLst>
            </p:cNvPr>
            <p:cNvSpPr/>
            <p:nvPr/>
          </p:nvSpPr>
          <p:spPr bwMode="auto">
            <a:xfrm>
              <a:off x="4156657" y="2245040"/>
              <a:ext cx="454351" cy="408916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08AACE70-88D3-9046-AADD-A52481DE0C23}"/>
                </a:ext>
              </a:extLst>
            </p:cNvPr>
            <p:cNvSpPr/>
            <p:nvPr/>
          </p:nvSpPr>
          <p:spPr bwMode="auto">
            <a:xfrm>
              <a:off x="2565010" y="2575545"/>
              <a:ext cx="454351" cy="408916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10CF1B1-0C8E-A64E-A9E7-061070B667EC}"/>
                </a:ext>
              </a:extLst>
            </p:cNvPr>
            <p:cNvSpPr/>
            <p:nvPr/>
          </p:nvSpPr>
          <p:spPr bwMode="auto">
            <a:xfrm>
              <a:off x="3539426" y="3491438"/>
              <a:ext cx="454351" cy="408916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51CBC566-481F-2245-92FF-BAB86ED3724A}"/>
                </a:ext>
              </a:extLst>
            </p:cNvPr>
            <p:cNvSpPr/>
            <p:nvPr/>
          </p:nvSpPr>
          <p:spPr bwMode="auto">
            <a:xfrm>
              <a:off x="2417768" y="3794913"/>
              <a:ext cx="454351" cy="408916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-109" charset="0"/>
              </a:endParaRPr>
            </a:p>
          </p:txBody>
        </p:sp>
      </p:grpSp>
      <p:sp>
        <p:nvSpPr>
          <p:cNvPr id="200" name="Oval 199">
            <a:extLst>
              <a:ext uri="{FF2B5EF4-FFF2-40B4-BE49-F238E27FC236}">
                <a16:creationId xmlns:a16="http://schemas.microsoft.com/office/drawing/2014/main" id="{E98F8118-68D5-1846-9E64-709BEB95DA53}"/>
              </a:ext>
            </a:extLst>
          </p:cNvPr>
          <p:cNvSpPr/>
          <p:nvPr/>
        </p:nvSpPr>
        <p:spPr bwMode="auto">
          <a:xfrm>
            <a:off x="2570464" y="2575810"/>
            <a:ext cx="454351" cy="4089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572904F9-A8E3-EF42-846C-CA4017C9DBD5}"/>
              </a:ext>
            </a:extLst>
          </p:cNvPr>
          <p:cNvSpPr/>
          <p:nvPr/>
        </p:nvSpPr>
        <p:spPr bwMode="auto">
          <a:xfrm>
            <a:off x="2253558" y="2320522"/>
            <a:ext cx="1131684" cy="101851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-109" charset="0"/>
            </a:endParaRPr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DF4CB7B8-E2AB-DA49-A3FE-4EC60F0FF853}"/>
              </a:ext>
            </a:extLst>
          </p:cNvPr>
          <p:cNvCxnSpPr/>
          <p:nvPr/>
        </p:nvCxnSpPr>
        <p:spPr bwMode="auto">
          <a:xfrm>
            <a:off x="1828800" y="2194810"/>
            <a:ext cx="539646" cy="38100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B3E58A31-3C47-4B45-99F2-62383B79BC1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3170891"/>
            <a:ext cx="575872" cy="336294"/>
          </a:xfrm>
          <a:prstGeom prst="straightConnector1">
            <a:avLst/>
          </a:prstGeom>
          <a:noFill/>
          <a:ln w="1016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5" name="Content Placeholder 214">
            <a:extLst>
              <a:ext uri="{FF2B5EF4-FFF2-40B4-BE49-F238E27FC236}">
                <a16:creationId xmlns:a16="http://schemas.microsoft.com/office/drawing/2014/main" id="{C5C21777-FC27-F640-AA01-2C9F19B3E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482BC7D8-0E1C-6D4E-8BF0-7B1EBC65970E}"/>
              </a:ext>
            </a:extLst>
          </p:cNvPr>
          <p:cNvSpPr txBox="1"/>
          <p:nvPr/>
        </p:nvSpPr>
        <p:spPr>
          <a:xfrm>
            <a:off x="6068028" y="157993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1.  The AS gets reports from its egress routers about traffic to victim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403322C-CE9A-F040-BAD8-83196B349013}"/>
              </a:ext>
            </a:extLst>
          </p:cNvPr>
          <p:cNvSpPr txBox="1"/>
          <p:nvPr/>
        </p:nvSpPr>
        <p:spPr>
          <a:xfrm>
            <a:off x="6068028" y="3024301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  It uses those reports to build a summary report to send to </a:t>
            </a:r>
            <a:r>
              <a:rPr lang="en-US" dirty="0" err="1"/>
              <a:t>PathFinder</a:t>
            </a:r>
            <a:endParaRPr lang="en-US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3CE6ED2-F666-7346-BD0E-3A53010E1E5A}"/>
              </a:ext>
            </a:extLst>
          </p:cNvPr>
          <p:cNvSpPr txBox="1"/>
          <p:nvPr/>
        </p:nvSpPr>
        <p:spPr>
          <a:xfrm>
            <a:off x="2223657" y="5478613"/>
            <a:ext cx="4439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Here’s where a lot of careful design was required</a:t>
            </a:r>
          </a:p>
        </p:txBody>
      </p:sp>
    </p:spTree>
    <p:extLst>
      <p:ext uri="{BB962C8B-B14F-4D97-AF65-F5344CB8AC3E}">
        <p14:creationId xmlns:p14="http://schemas.microsoft.com/office/powerpoint/2010/main" val="384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4" grpId="0" animBg="1"/>
      <p:bldP spid="216" grpId="0"/>
      <p:bldP spid="217" grpId="0"/>
      <p:bldP spid="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9E0E-7BE3-C14A-817C-0C8C940D4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PathFinder</a:t>
            </a:r>
            <a:r>
              <a:rPr lang="en-US" dirty="0"/>
              <a:t> Operation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5298-D4DC-5345-A154-2CEF5A18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Source-agnostic:</a:t>
            </a:r>
          </a:p>
          <a:p>
            <a:pPr lvl="1"/>
            <a:r>
              <a:rPr lang="en-US" dirty="0"/>
              <a:t>“I only care about whether you’re carrying traffic going to me”</a:t>
            </a:r>
          </a:p>
          <a:p>
            <a:r>
              <a:rPr lang="en-US" dirty="0"/>
              <a:t>Source-aware:</a:t>
            </a:r>
          </a:p>
          <a:p>
            <a:pPr lvl="1"/>
            <a:r>
              <a:rPr lang="en-US" dirty="0"/>
              <a:t>“I also need to know where it’s coming from (and maybe how much)”</a:t>
            </a:r>
          </a:p>
        </p:txBody>
      </p:sp>
    </p:spTree>
    <p:extLst>
      <p:ext uri="{BB962C8B-B14F-4D97-AF65-F5344CB8AC3E}">
        <p14:creationId xmlns:p14="http://schemas.microsoft.com/office/powerpoint/2010/main" val="91524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73DC-80B0-B84B-9DD3-3F600BD9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Why Does Mode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2E798-E76F-8944-8B2D-3F3EBC2B4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Source-agnostic mode is easy</a:t>
            </a:r>
          </a:p>
          <a:p>
            <a:pPr lvl="1"/>
            <a:r>
              <a:rPr lang="en-US" dirty="0"/>
              <a:t>We just need to mark if we see traffic to a victim</a:t>
            </a:r>
          </a:p>
          <a:p>
            <a:r>
              <a:rPr lang="en-US" dirty="0"/>
              <a:t>Source-aware is harder</a:t>
            </a:r>
          </a:p>
          <a:p>
            <a:pPr lvl="1"/>
            <a:r>
              <a:rPr lang="en-US" dirty="0"/>
              <a:t>We need to keep track of source addresses (at least prefixes)</a:t>
            </a:r>
          </a:p>
          <a:p>
            <a:pPr lvl="1"/>
            <a:r>
              <a:rPr lang="en-US" dirty="0"/>
              <a:t>And maybe volume per address/prefix</a:t>
            </a:r>
          </a:p>
        </p:txBody>
      </p:sp>
    </p:spTree>
    <p:extLst>
      <p:ext uri="{BB962C8B-B14F-4D97-AF65-F5344CB8AC3E}">
        <p14:creationId xmlns:p14="http://schemas.microsoft.com/office/powerpoint/2010/main" val="1464686592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ing Research At UCLA">
  <a:themeElements>
    <a:clrScheme name="Networking Research At UCL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tworking Research At UCL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Networking Research At UCL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ing Research At UCL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ing Research At UCL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ing Research At UCL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ing Research At UCL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ing Research At UCL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ing Research At UCL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Documents\Presentations\Networking Research At UCLA.ppt</Template>
  <TotalTime>6373</TotalTime>
  <Words>676</Words>
  <Application>Microsoft Macintosh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Calibri</vt:lpstr>
      <vt:lpstr>Times New Roman</vt:lpstr>
      <vt:lpstr>Networking Research At UCLA</vt:lpstr>
      <vt:lpstr>PhotoHouse</vt:lpstr>
      <vt:lpstr>Clip</vt:lpstr>
      <vt:lpstr>PathFinder: Capturing DDoS Traffic Footprints on the Internet Lumin Shi, Mingwei Zhang, Jun Li, and Peter Reiher IFIP Networking 2018 May 14, 2018</vt:lpstr>
      <vt:lpstr>DDoS Attacks</vt:lpstr>
      <vt:lpstr>One Obvious Constraint</vt:lpstr>
      <vt:lpstr>Another Obvious Constraint</vt:lpstr>
      <vt:lpstr>PathFinder</vt:lpstr>
      <vt:lpstr>The Basic Approach</vt:lpstr>
      <vt:lpstr>Building AS Reports</vt:lpstr>
      <vt:lpstr>PathFinder Operation Modes</vt:lpstr>
      <vt:lpstr>Why Does Mode Matter?</vt:lpstr>
      <vt:lpstr>Considering Our Case</vt:lpstr>
      <vt:lpstr>The PFTrie Structure</vt:lpstr>
      <vt:lpstr>A PFTrie in Action</vt:lpstr>
      <vt:lpstr>Optimizing the PFTrie</vt:lpstr>
      <vt:lpstr>Why Not Bloom Filters?</vt:lpstr>
      <vt:lpstr>Some Performance Results</vt:lpstr>
      <vt:lpstr>Conclusions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Systems Research At UCLA Peter Reiher Rajive Bagrodia  CS 201 October 22, 2000</dc:title>
  <dc:creator>FMG UCLA, CS Department</dc:creator>
  <cp:lastModifiedBy>Microsoft Office User</cp:lastModifiedBy>
  <cp:revision>58</cp:revision>
  <dcterms:created xsi:type="dcterms:W3CDTF">2016-07-25T16:18:42Z</dcterms:created>
  <dcterms:modified xsi:type="dcterms:W3CDTF">2018-05-09T19:46:32Z</dcterms:modified>
</cp:coreProperties>
</file>